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819" y="199072"/>
            <a:ext cx="8484361" cy="455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906779"/>
            <a:ext cx="9144000" cy="1333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10" y="943609"/>
            <a:ext cx="9140190" cy="25400"/>
          </a:xfrm>
          <a:custGeom>
            <a:avLst/>
            <a:gdLst/>
            <a:ahLst/>
            <a:cxnLst/>
            <a:rect l="l" t="t" r="r" b="b"/>
            <a:pathLst>
              <a:path w="9140190" h="25400">
                <a:moveTo>
                  <a:pt x="0" y="25400"/>
                </a:moveTo>
                <a:lnTo>
                  <a:pt x="9140190" y="25400"/>
                </a:lnTo>
                <a:lnTo>
                  <a:pt x="914019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819" y="199072"/>
            <a:ext cx="8484361" cy="455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511" y="1738312"/>
            <a:ext cx="8653780" cy="437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11844" y="6472554"/>
            <a:ext cx="22923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6.jp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jpg"/><Relationship Id="rId11" Type="http://schemas.openxmlformats.org/officeDocument/2006/relationships/image" Target="../media/image32.jpg"/><Relationship Id="rId12" Type="http://schemas.openxmlformats.org/officeDocument/2006/relationships/image" Target="../media/image33.jpg"/><Relationship Id="rId13" Type="http://schemas.openxmlformats.org/officeDocument/2006/relationships/image" Target="../media/image34.jpg"/><Relationship Id="rId14" Type="http://schemas.openxmlformats.org/officeDocument/2006/relationships/image" Target="../media/image35.jpg"/><Relationship Id="rId15" Type="http://schemas.openxmlformats.org/officeDocument/2006/relationships/image" Target="../media/image3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jpg"/><Relationship Id="rId10" Type="http://schemas.openxmlformats.org/officeDocument/2006/relationships/image" Target="../media/image41.png"/><Relationship Id="rId11" Type="http://schemas.openxmlformats.org/officeDocument/2006/relationships/image" Target="../media/image4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png"/><Relationship Id="rId7" Type="http://schemas.openxmlformats.org/officeDocument/2006/relationships/image" Target="../media/image48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9" Type="http://schemas.openxmlformats.org/officeDocument/2006/relationships/image" Target="../media/image56.jpg"/><Relationship Id="rId10" Type="http://schemas.openxmlformats.org/officeDocument/2006/relationships/image" Target="../media/image6.jpg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.jp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7" Type="http://schemas.openxmlformats.org/officeDocument/2006/relationships/image" Target="../media/image66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6.jp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Relationship Id="rId6" Type="http://schemas.openxmlformats.org/officeDocument/2006/relationships/image" Target="../media/image81.jpg"/><Relationship Id="rId7" Type="http://schemas.openxmlformats.org/officeDocument/2006/relationships/image" Target="../media/image82.jpg"/><Relationship Id="rId8" Type="http://schemas.openxmlformats.org/officeDocument/2006/relationships/image" Target="../media/image83.jpg"/><Relationship Id="rId9" Type="http://schemas.openxmlformats.org/officeDocument/2006/relationships/image" Target="../media/image84.jpg"/><Relationship Id="rId10" Type="http://schemas.openxmlformats.org/officeDocument/2006/relationships/image" Target="../media/image85.jpg"/><Relationship Id="rId11" Type="http://schemas.openxmlformats.org/officeDocument/2006/relationships/image" Target="../media/image86.jpg"/><Relationship Id="rId12" Type="http://schemas.openxmlformats.org/officeDocument/2006/relationships/image" Target="../media/image87.jpg"/><Relationship Id="rId13" Type="http://schemas.openxmlformats.org/officeDocument/2006/relationships/image" Target="../media/image6.jp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Relationship Id="rId7" Type="http://schemas.openxmlformats.org/officeDocument/2006/relationships/image" Target="../media/image95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7.jpg"/><Relationship Id="rId4" Type="http://schemas.openxmlformats.org/officeDocument/2006/relationships/image" Target="../media/image98.jpg"/><Relationship Id="rId5" Type="http://schemas.openxmlformats.org/officeDocument/2006/relationships/image" Target="../media/image99.jpg"/><Relationship Id="rId6" Type="http://schemas.openxmlformats.org/officeDocument/2006/relationships/image" Target="../media/image100.jpg"/><Relationship Id="rId7" Type="http://schemas.openxmlformats.org/officeDocument/2006/relationships/image" Target="../media/image101.jpg"/><Relationship Id="rId8" Type="http://schemas.openxmlformats.org/officeDocument/2006/relationships/image" Target="../media/image102.jpg"/><Relationship Id="rId9" Type="http://schemas.openxmlformats.org/officeDocument/2006/relationships/image" Target="../media/image103.jpg"/><Relationship Id="rId10" Type="http://schemas.openxmlformats.org/officeDocument/2006/relationships/image" Target="../media/image104.png"/><Relationship Id="rId11" Type="http://schemas.openxmlformats.org/officeDocument/2006/relationships/image" Target="../media/image105.jpg"/><Relationship Id="rId12" Type="http://schemas.openxmlformats.org/officeDocument/2006/relationships/image" Target="../media/image106.jpg"/><Relationship Id="rId13" Type="http://schemas.openxmlformats.org/officeDocument/2006/relationships/image" Target="../media/image107.jpg"/><Relationship Id="rId14" Type="http://schemas.openxmlformats.org/officeDocument/2006/relationships/image" Target="../media/image108.jpg"/><Relationship Id="rId15" Type="http://schemas.openxmlformats.org/officeDocument/2006/relationships/image" Target="../media/image109.jpg"/><Relationship Id="rId16" Type="http://schemas.openxmlformats.org/officeDocument/2006/relationships/image" Target="../media/image6.jp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5" Type="http://schemas.openxmlformats.org/officeDocument/2006/relationships/image" Target="../media/image114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Relationship Id="rId8" Type="http://schemas.openxmlformats.org/officeDocument/2006/relationships/image" Target="../media/image117.jpg"/><Relationship Id="rId9" Type="http://schemas.openxmlformats.org/officeDocument/2006/relationships/image" Target="../media/image118.jpg"/><Relationship Id="rId10" Type="http://schemas.openxmlformats.org/officeDocument/2006/relationships/image" Target="../media/image119.jpg"/><Relationship Id="rId11" Type="http://schemas.openxmlformats.org/officeDocument/2006/relationships/image" Target="../media/image120.jpg"/><Relationship Id="rId12" Type="http://schemas.openxmlformats.org/officeDocument/2006/relationships/image" Target="../media/image121.jpg"/><Relationship Id="rId13" Type="http://schemas.openxmlformats.org/officeDocument/2006/relationships/image" Target="../media/image6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2.jpg"/><Relationship Id="rId4" Type="http://schemas.openxmlformats.org/officeDocument/2006/relationships/image" Target="../media/image123.jpg"/><Relationship Id="rId5" Type="http://schemas.openxmlformats.org/officeDocument/2006/relationships/image" Target="../media/image124.jpg"/><Relationship Id="rId6" Type="http://schemas.openxmlformats.org/officeDocument/2006/relationships/image" Target="../media/image125.jpg"/><Relationship Id="rId7" Type="http://schemas.openxmlformats.org/officeDocument/2006/relationships/image" Target="../media/image126.jpg"/><Relationship Id="rId8" Type="http://schemas.openxmlformats.org/officeDocument/2006/relationships/image" Target="../media/image12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Relationship Id="rId4" Type="http://schemas.openxmlformats.org/officeDocument/2006/relationships/image" Target="../media/image130.jpg"/><Relationship Id="rId5" Type="http://schemas.openxmlformats.org/officeDocument/2006/relationships/image" Target="../media/image131.jpg"/><Relationship Id="rId6" Type="http://schemas.openxmlformats.org/officeDocument/2006/relationships/image" Target="../media/image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Relationship Id="rId3" Type="http://schemas.openxmlformats.org/officeDocument/2006/relationships/image" Target="../media/image133.jpg"/><Relationship Id="rId4" Type="http://schemas.openxmlformats.org/officeDocument/2006/relationships/image" Target="../media/image134.png"/><Relationship Id="rId5" Type="http://schemas.openxmlformats.org/officeDocument/2006/relationships/image" Target="../media/image135.jpg"/><Relationship Id="rId6" Type="http://schemas.openxmlformats.org/officeDocument/2006/relationships/image" Target="../media/image136.jpg"/><Relationship Id="rId7" Type="http://schemas.openxmlformats.org/officeDocument/2006/relationships/image" Target="../media/image13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Relationship Id="rId4" Type="http://schemas.openxmlformats.org/officeDocument/2006/relationships/image" Target="../media/image145.jpg"/><Relationship Id="rId5" Type="http://schemas.openxmlformats.org/officeDocument/2006/relationships/image" Target="../media/image146.jpg"/><Relationship Id="rId6" Type="http://schemas.openxmlformats.org/officeDocument/2006/relationships/image" Target="../media/image147.jpg"/><Relationship Id="rId7" Type="http://schemas.openxmlformats.org/officeDocument/2006/relationships/image" Target="../media/image148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jp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152.jpg"/><Relationship Id="rId6" Type="http://schemas.openxmlformats.org/officeDocument/2006/relationships/image" Target="../media/image153.jpg"/><Relationship Id="rId7" Type="http://schemas.openxmlformats.org/officeDocument/2006/relationships/image" Target="../media/image154.jpg"/><Relationship Id="rId8" Type="http://schemas.openxmlformats.org/officeDocument/2006/relationships/image" Target="../media/image6.jp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56.jpg"/><Relationship Id="rId7" Type="http://schemas.openxmlformats.org/officeDocument/2006/relationships/image" Target="../media/image157.jpg"/><Relationship Id="rId8" Type="http://schemas.openxmlformats.org/officeDocument/2006/relationships/image" Target="../media/image158.jpg"/><Relationship Id="rId9" Type="http://schemas.openxmlformats.org/officeDocument/2006/relationships/image" Target="../media/image15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abhiniteeplastindia@gmail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61.png"/><Relationship Id="rId9" Type="http://schemas.openxmlformats.org/officeDocument/2006/relationships/image" Target="../media/image16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06779"/>
              <a:ext cx="9144000" cy="133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10" y="943609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059192"/>
            <a:ext cx="9144000" cy="5638800"/>
            <a:chOff x="0" y="1059192"/>
            <a:chExt cx="9144000" cy="56388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59192"/>
              <a:ext cx="9143999" cy="5638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60" y="1264920"/>
              <a:ext cx="8945880" cy="503682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1735" y="990282"/>
            <a:ext cx="270256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Molding</a:t>
            </a:r>
            <a:r>
              <a:rPr dirty="0" u="heavy" sz="1950" spc="-3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Machine</a:t>
            </a:r>
            <a:r>
              <a:rPr dirty="0" u="heavy" sz="1950" spc="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9944" y="6485254"/>
            <a:ext cx="768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1524000"/>
            <a:ext cx="2743200" cy="2537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1524000"/>
            <a:ext cx="2743200" cy="25298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5020" y="1524000"/>
            <a:ext cx="3268979" cy="25069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940" y="4130040"/>
            <a:ext cx="3459479" cy="2590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1120" y="4152900"/>
            <a:ext cx="3352800" cy="25146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13762" y="6472554"/>
            <a:ext cx="10223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0040" y="2057400"/>
            <a:ext cx="8366759" cy="3962400"/>
            <a:chOff x="320040" y="2057400"/>
            <a:chExt cx="8366759" cy="3962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2095500"/>
              <a:ext cx="8290559" cy="388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0040" y="2057399"/>
              <a:ext cx="8366759" cy="3962400"/>
            </a:xfrm>
            <a:custGeom>
              <a:avLst/>
              <a:gdLst/>
              <a:ahLst/>
              <a:cxnLst/>
              <a:rect l="l" t="t" r="r" b="b"/>
              <a:pathLst>
                <a:path w="8366759" h="3962400">
                  <a:moveTo>
                    <a:pt x="8366760" y="0"/>
                  </a:moveTo>
                  <a:lnTo>
                    <a:pt x="8330946" y="0"/>
                  </a:lnTo>
                  <a:lnTo>
                    <a:pt x="8330946" y="18288"/>
                  </a:lnTo>
                  <a:lnTo>
                    <a:pt x="8330946" y="35306"/>
                  </a:lnTo>
                  <a:lnTo>
                    <a:pt x="8330946" y="3926916"/>
                  </a:lnTo>
                  <a:lnTo>
                    <a:pt x="35750" y="3926916"/>
                  </a:lnTo>
                  <a:lnTo>
                    <a:pt x="35750" y="35306"/>
                  </a:lnTo>
                  <a:lnTo>
                    <a:pt x="8330946" y="35306"/>
                  </a:lnTo>
                  <a:lnTo>
                    <a:pt x="8330946" y="18389"/>
                  </a:lnTo>
                  <a:lnTo>
                    <a:pt x="35750" y="18389"/>
                  </a:lnTo>
                  <a:lnTo>
                    <a:pt x="8330946" y="18288"/>
                  </a:lnTo>
                  <a:lnTo>
                    <a:pt x="8330946" y="0"/>
                  </a:lnTo>
                  <a:lnTo>
                    <a:pt x="0" y="0"/>
                  </a:lnTo>
                  <a:lnTo>
                    <a:pt x="0" y="3962171"/>
                  </a:lnTo>
                  <a:lnTo>
                    <a:pt x="8366760" y="3962171"/>
                  </a:lnTo>
                  <a:lnTo>
                    <a:pt x="8366760" y="3945242"/>
                  </a:lnTo>
                  <a:lnTo>
                    <a:pt x="8366760" y="3926903"/>
                  </a:lnTo>
                  <a:lnTo>
                    <a:pt x="8366760" y="35306"/>
                  </a:lnTo>
                  <a:lnTo>
                    <a:pt x="8366760" y="18288"/>
                  </a:lnTo>
                  <a:lnTo>
                    <a:pt x="8366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2095500"/>
              <a:ext cx="8290559" cy="3886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0040" y="2057399"/>
              <a:ext cx="8366759" cy="3962400"/>
            </a:xfrm>
            <a:custGeom>
              <a:avLst/>
              <a:gdLst/>
              <a:ahLst/>
              <a:cxnLst/>
              <a:rect l="l" t="t" r="r" b="b"/>
              <a:pathLst>
                <a:path w="8366759" h="3962400">
                  <a:moveTo>
                    <a:pt x="8366760" y="0"/>
                  </a:moveTo>
                  <a:lnTo>
                    <a:pt x="8330946" y="0"/>
                  </a:lnTo>
                  <a:lnTo>
                    <a:pt x="8330946" y="18288"/>
                  </a:lnTo>
                  <a:lnTo>
                    <a:pt x="8330946" y="35306"/>
                  </a:lnTo>
                  <a:lnTo>
                    <a:pt x="8330946" y="3926916"/>
                  </a:lnTo>
                  <a:lnTo>
                    <a:pt x="35750" y="3926916"/>
                  </a:lnTo>
                  <a:lnTo>
                    <a:pt x="35750" y="35306"/>
                  </a:lnTo>
                  <a:lnTo>
                    <a:pt x="8330946" y="35306"/>
                  </a:lnTo>
                  <a:lnTo>
                    <a:pt x="8330946" y="18389"/>
                  </a:lnTo>
                  <a:lnTo>
                    <a:pt x="35750" y="18389"/>
                  </a:lnTo>
                  <a:lnTo>
                    <a:pt x="8330946" y="18288"/>
                  </a:lnTo>
                  <a:lnTo>
                    <a:pt x="8330946" y="0"/>
                  </a:lnTo>
                  <a:lnTo>
                    <a:pt x="0" y="0"/>
                  </a:lnTo>
                  <a:lnTo>
                    <a:pt x="0" y="3962171"/>
                  </a:lnTo>
                  <a:lnTo>
                    <a:pt x="8366760" y="3962171"/>
                  </a:lnTo>
                  <a:lnTo>
                    <a:pt x="8366760" y="3945242"/>
                  </a:lnTo>
                  <a:lnTo>
                    <a:pt x="8366760" y="3926903"/>
                  </a:lnTo>
                  <a:lnTo>
                    <a:pt x="8366760" y="35306"/>
                  </a:lnTo>
                  <a:lnTo>
                    <a:pt x="8366760" y="18288"/>
                  </a:lnTo>
                  <a:lnTo>
                    <a:pt x="8366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547109" y="1073721"/>
            <a:ext cx="204978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FIRE</a:t>
            </a:r>
            <a:r>
              <a:rPr dirty="0" u="heavy" sz="195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WALL</a:t>
            </a:r>
            <a:r>
              <a:rPr dirty="0" u="heavy" sz="195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-4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STATION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653539" y="1089660"/>
            <a:ext cx="1478280" cy="304800"/>
            <a:chOff x="1653539" y="1089660"/>
            <a:chExt cx="1478280" cy="304800"/>
          </a:xfrm>
        </p:grpSpPr>
        <p:sp>
          <p:nvSpPr>
            <p:cNvPr id="9" name="object 9"/>
            <p:cNvSpPr/>
            <p:nvPr/>
          </p:nvSpPr>
          <p:spPr>
            <a:xfrm>
              <a:off x="1668779" y="1104900"/>
              <a:ext cx="1447800" cy="274320"/>
            </a:xfrm>
            <a:custGeom>
              <a:avLst/>
              <a:gdLst/>
              <a:ahLst/>
              <a:cxnLst/>
              <a:rect l="l" t="t" r="r" b="b"/>
              <a:pathLst>
                <a:path w="1447800" h="274319">
                  <a:moveTo>
                    <a:pt x="1403603" y="0"/>
                  </a:moveTo>
                  <a:lnTo>
                    <a:pt x="45593" y="0"/>
                  </a:lnTo>
                  <a:lnTo>
                    <a:pt x="27558" y="3555"/>
                  </a:lnTo>
                  <a:lnTo>
                    <a:pt x="13081" y="13080"/>
                  </a:lnTo>
                  <a:lnTo>
                    <a:pt x="3428" y="27304"/>
                  </a:lnTo>
                  <a:lnTo>
                    <a:pt x="0" y="44576"/>
                  </a:lnTo>
                  <a:lnTo>
                    <a:pt x="0" y="229235"/>
                  </a:lnTo>
                  <a:lnTo>
                    <a:pt x="3428" y="246507"/>
                  </a:lnTo>
                  <a:lnTo>
                    <a:pt x="13081" y="260730"/>
                  </a:lnTo>
                  <a:lnTo>
                    <a:pt x="27558" y="270255"/>
                  </a:lnTo>
                  <a:lnTo>
                    <a:pt x="45593" y="273812"/>
                  </a:lnTo>
                  <a:lnTo>
                    <a:pt x="1403603" y="273812"/>
                  </a:lnTo>
                  <a:lnTo>
                    <a:pt x="1420749" y="270255"/>
                  </a:lnTo>
                  <a:lnTo>
                    <a:pt x="1434719" y="260730"/>
                  </a:lnTo>
                  <a:lnTo>
                    <a:pt x="1444244" y="246507"/>
                  </a:lnTo>
                  <a:lnTo>
                    <a:pt x="1447672" y="229235"/>
                  </a:lnTo>
                  <a:lnTo>
                    <a:pt x="1447672" y="44576"/>
                  </a:lnTo>
                  <a:lnTo>
                    <a:pt x="1444244" y="27304"/>
                  </a:lnTo>
                  <a:lnTo>
                    <a:pt x="1434719" y="13080"/>
                  </a:lnTo>
                  <a:lnTo>
                    <a:pt x="1420749" y="3555"/>
                  </a:lnTo>
                  <a:lnTo>
                    <a:pt x="1403603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3527" y="1089659"/>
              <a:ext cx="1478280" cy="304800"/>
            </a:xfrm>
            <a:custGeom>
              <a:avLst/>
              <a:gdLst/>
              <a:ahLst/>
              <a:cxnLst/>
              <a:rect l="l" t="t" r="r" b="b"/>
              <a:pathLst>
                <a:path w="1478280" h="304800">
                  <a:moveTo>
                    <a:pt x="1478038" y="59690"/>
                  </a:moveTo>
                  <a:lnTo>
                    <a:pt x="1477403" y="59690"/>
                  </a:lnTo>
                  <a:lnTo>
                    <a:pt x="1477403" y="50800"/>
                  </a:lnTo>
                  <a:lnTo>
                    <a:pt x="1476679" y="50800"/>
                  </a:lnTo>
                  <a:lnTo>
                    <a:pt x="1476514" y="49657"/>
                  </a:lnTo>
                  <a:lnTo>
                    <a:pt x="1476514" y="48133"/>
                  </a:lnTo>
                  <a:lnTo>
                    <a:pt x="1476514" y="46609"/>
                  </a:lnTo>
                  <a:lnTo>
                    <a:pt x="1475879" y="45085"/>
                  </a:lnTo>
                  <a:lnTo>
                    <a:pt x="1474736" y="41910"/>
                  </a:lnTo>
                  <a:lnTo>
                    <a:pt x="1473466" y="38862"/>
                  </a:lnTo>
                  <a:lnTo>
                    <a:pt x="1473466" y="37338"/>
                  </a:lnTo>
                  <a:lnTo>
                    <a:pt x="1473466" y="35687"/>
                  </a:lnTo>
                  <a:lnTo>
                    <a:pt x="1471942" y="35687"/>
                  </a:lnTo>
                  <a:lnTo>
                    <a:pt x="1470164" y="31115"/>
                  </a:lnTo>
                  <a:lnTo>
                    <a:pt x="1469529" y="29464"/>
                  </a:lnTo>
                  <a:lnTo>
                    <a:pt x="1468894" y="27940"/>
                  </a:lnTo>
                  <a:lnTo>
                    <a:pt x="1467370" y="26416"/>
                  </a:lnTo>
                  <a:lnTo>
                    <a:pt x="1467370" y="24892"/>
                  </a:lnTo>
                  <a:lnTo>
                    <a:pt x="1453654" y="10922"/>
                  </a:lnTo>
                  <a:lnTo>
                    <a:pt x="1452130" y="10922"/>
                  </a:lnTo>
                  <a:lnTo>
                    <a:pt x="1452130" y="54356"/>
                  </a:lnTo>
                  <a:lnTo>
                    <a:pt x="1452130" y="59690"/>
                  </a:lnTo>
                  <a:lnTo>
                    <a:pt x="1452130" y="245110"/>
                  </a:lnTo>
                  <a:lnTo>
                    <a:pt x="1452130" y="250063"/>
                  </a:lnTo>
                  <a:lnTo>
                    <a:pt x="1449463" y="258191"/>
                  </a:lnTo>
                  <a:lnTo>
                    <a:pt x="1446034" y="264033"/>
                  </a:lnTo>
                  <a:lnTo>
                    <a:pt x="1447558" y="262509"/>
                  </a:lnTo>
                  <a:lnTo>
                    <a:pt x="1441462" y="268732"/>
                  </a:lnTo>
                  <a:lnTo>
                    <a:pt x="1444510" y="267081"/>
                  </a:lnTo>
                  <a:lnTo>
                    <a:pt x="1436890" y="273304"/>
                  </a:lnTo>
                  <a:lnTo>
                    <a:pt x="1438414" y="271780"/>
                  </a:lnTo>
                  <a:lnTo>
                    <a:pt x="1432699" y="275336"/>
                  </a:lnTo>
                  <a:lnTo>
                    <a:pt x="1424698" y="278003"/>
                  </a:lnTo>
                  <a:lnTo>
                    <a:pt x="1427746" y="276479"/>
                  </a:lnTo>
                  <a:lnTo>
                    <a:pt x="1418602" y="278003"/>
                  </a:lnTo>
                  <a:lnTo>
                    <a:pt x="57924" y="278003"/>
                  </a:lnTo>
                  <a:lnTo>
                    <a:pt x="50304" y="276479"/>
                  </a:lnTo>
                  <a:lnTo>
                    <a:pt x="51828" y="278003"/>
                  </a:lnTo>
                  <a:lnTo>
                    <a:pt x="48018" y="276479"/>
                  </a:lnTo>
                  <a:lnTo>
                    <a:pt x="44208" y="274955"/>
                  </a:lnTo>
                  <a:lnTo>
                    <a:pt x="45732" y="276479"/>
                  </a:lnTo>
                  <a:lnTo>
                    <a:pt x="40652" y="273304"/>
                  </a:lnTo>
                  <a:lnTo>
                    <a:pt x="38176" y="271830"/>
                  </a:lnTo>
                  <a:lnTo>
                    <a:pt x="34785" y="268363"/>
                  </a:lnTo>
                  <a:lnTo>
                    <a:pt x="31635" y="264033"/>
                  </a:lnTo>
                  <a:lnTo>
                    <a:pt x="30492" y="262509"/>
                  </a:lnTo>
                  <a:lnTo>
                    <a:pt x="30492" y="264033"/>
                  </a:lnTo>
                  <a:lnTo>
                    <a:pt x="28714" y="259334"/>
                  </a:lnTo>
                  <a:lnTo>
                    <a:pt x="27444" y="256286"/>
                  </a:lnTo>
                  <a:lnTo>
                    <a:pt x="27444" y="259334"/>
                  </a:lnTo>
                  <a:lnTo>
                    <a:pt x="26428" y="253111"/>
                  </a:lnTo>
                  <a:lnTo>
                    <a:pt x="25920" y="250063"/>
                  </a:lnTo>
                  <a:lnTo>
                    <a:pt x="25920" y="253111"/>
                  </a:lnTo>
                  <a:lnTo>
                    <a:pt x="24396" y="243840"/>
                  </a:lnTo>
                  <a:lnTo>
                    <a:pt x="24396" y="60579"/>
                  </a:lnTo>
                  <a:lnTo>
                    <a:pt x="25920" y="51308"/>
                  </a:lnTo>
                  <a:lnTo>
                    <a:pt x="25920" y="54356"/>
                  </a:lnTo>
                  <a:lnTo>
                    <a:pt x="26428" y="51308"/>
                  </a:lnTo>
                  <a:lnTo>
                    <a:pt x="27444" y="45085"/>
                  </a:lnTo>
                  <a:lnTo>
                    <a:pt x="27444" y="48133"/>
                  </a:lnTo>
                  <a:lnTo>
                    <a:pt x="28714" y="45085"/>
                  </a:lnTo>
                  <a:lnTo>
                    <a:pt x="30492" y="40386"/>
                  </a:lnTo>
                  <a:lnTo>
                    <a:pt x="30492" y="41910"/>
                  </a:lnTo>
                  <a:lnTo>
                    <a:pt x="31635" y="40386"/>
                  </a:lnTo>
                  <a:lnTo>
                    <a:pt x="34785" y="36055"/>
                  </a:lnTo>
                  <a:lnTo>
                    <a:pt x="38176" y="32600"/>
                  </a:lnTo>
                  <a:lnTo>
                    <a:pt x="40652" y="31115"/>
                  </a:lnTo>
                  <a:lnTo>
                    <a:pt x="45732" y="27940"/>
                  </a:lnTo>
                  <a:lnTo>
                    <a:pt x="44208" y="29464"/>
                  </a:lnTo>
                  <a:lnTo>
                    <a:pt x="48018" y="27940"/>
                  </a:lnTo>
                  <a:lnTo>
                    <a:pt x="51828" y="26416"/>
                  </a:lnTo>
                  <a:lnTo>
                    <a:pt x="50304" y="27940"/>
                  </a:lnTo>
                  <a:lnTo>
                    <a:pt x="59448" y="26416"/>
                  </a:lnTo>
                  <a:lnTo>
                    <a:pt x="1420126" y="26416"/>
                  </a:lnTo>
                  <a:lnTo>
                    <a:pt x="1427746" y="27940"/>
                  </a:lnTo>
                  <a:lnTo>
                    <a:pt x="1424698" y="26416"/>
                  </a:lnTo>
                  <a:lnTo>
                    <a:pt x="1432699" y="29083"/>
                  </a:lnTo>
                  <a:lnTo>
                    <a:pt x="1438414" y="32639"/>
                  </a:lnTo>
                  <a:lnTo>
                    <a:pt x="1436890" y="31115"/>
                  </a:lnTo>
                  <a:lnTo>
                    <a:pt x="1444510" y="37338"/>
                  </a:lnTo>
                  <a:lnTo>
                    <a:pt x="1441462" y="35687"/>
                  </a:lnTo>
                  <a:lnTo>
                    <a:pt x="1447558" y="41910"/>
                  </a:lnTo>
                  <a:lnTo>
                    <a:pt x="1446034" y="40386"/>
                  </a:lnTo>
                  <a:lnTo>
                    <a:pt x="1449463" y="46228"/>
                  </a:lnTo>
                  <a:lnTo>
                    <a:pt x="1452130" y="54356"/>
                  </a:lnTo>
                  <a:lnTo>
                    <a:pt x="1452130" y="10922"/>
                  </a:lnTo>
                  <a:lnTo>
                    <a:pt x="1450606" y="9271"/>
                  </a:lnTo>
                  <a:lnTo>
                    <a:pt x="1442986" y="6223"/>
                  </a:lnTo>
                  <a:lnTo>
                    <a:pt x="1442986" y="4699"/>
                  </a:lnTo>
                  <a:lnTo>
                    <a:pt x="1441462" y="4699"/>
                  </a:lnTo>
                  <a:lnTo>
                    <a:pt x="1432318" y="1524"/>
                  </a:lnTo>
                  <a:lnTo>
                    <a:pt x="1430794" y="1524"/>
                  </a:lnTo>
                  <a:lnTo>
                    <a:pt x="1420126" y="0"/>
                  </a:lnTo>
                  <a:lnTo>
                    <a:pt x="56400" y="0"/>
                  </a:lnTo>
                  <a:lnTo>
                    <a:pt x="47256" y="1524"/>
                  </a:lnTo>
                  <a:lnTo>
                    <a:pt x="44208" y="1524"/>
                  </a:lnTo>
                  <a:lnTo>
                    <a:pt x="36588" y="4699"/>
                  </a:lnTo>
                  <a:lnTo>
                    <a:pt x="35064" y="4699"/>
                  </a:lnTo>
                  <a:lnTo>
                    <a:pt x="33540" y="6223"/>
                  </a:lnTo>
                  <a:lnTo>
                    <a:pt x="25920" y="9271"/>
                  </a:lnTo>
                  <a:lnTo>
                    <a:pt x="25920" y="10922"/>
                  </a:lnTo>
                  <a:lnTo>
                    <a:pt x="24396" y="10922"/>
                  </a:lnTo>
                  <a:lnTo>
                    <a:pt x="16776" y="17145"/>
                  </a:lnTo>
                  <a:lnTo>
                    <a:pt x="16776" y="18669"/>
                  </a:lnTo>
                  <a:lnTo>
                    <a:pt x="15252" y="18669"/>
                  </a:lnTo>
                  <a:lnTo>
                    <a:pt x="10668" y="24892"/>
                  </a:lnTo>
                  <a:lnTo>
                    <a:pt x="9144" y="26416"/>
                  </a:lnTo>
                  <a:lnTo>
                    <a:pt x="9144" y="27940"/>
                  </a:lnTo>
                  <a:lnTo>
                    <a:pt x="4584" y="35687"/>
                  </a:lnTo>
                  <a:lnTo>
                    <a:pt x="4584" y="37338"/>
                  </a:lnTo>
                  <a:lnTo>
                    <a:pt x="3060" y="37338"/>
                  </a:lnTo>
                  <a:lnTo>
                    <a:pt x="1536" y="46609"/>
                  </a:lnTo>
                  <a:lnTo>
                    <a:pt x="0" y="48133"/>
                  </a:lnTo>
                  <a:lnTo>
                    <a:pt x="0" y="257810"/>
                  </a:lnTo>
                  <a:lnTo>
                    <a:pt x="1536" y="257810"/>
                  </a:lnTo>
                  <a:lnTo>
                    <a:pt x="3060" y="267081"/>
                  </a:lnTo>
                  <a:lnTo>
                    <a:pt x="4584" y="267081"/>
                  </a:lnTo>
                  <a:lnTo>
                    <a:pt x="4584" y="268732"/>
                  </a:lnTo>
                  <a:lnTo>
                    <a:pt x="9144" y="276479"/>
                  </a:lnTo>
                  <a:lnTo>
                    <a:pt x="9144" y="278003"/>
                  </a:lnTo>
                  <a:lnTo>
                    <a:pt x="10668" y="279527"/>
                  </a:lnTo>
                  <a:lnTo>
                    <a:pt x="15252" y="285750"/>
                  </a:lnTo>
                  <a:lnTo>
                    <a:pt x="16776" y="285750"/>
                  </a:lnTo>
                  <a:lnTo>
                    <a:pt x="16776" y="287274"/>
                  </a:lnTo>
                  <a:lnTo>
                    <a:pt x="24396" y="293497"/>
                  </a:lnTo>
                  <a:lnTo>
                    <a:pt x="25920" y="293497"/>
                  </a:lnTo>
                  <a:lnTo>
                    <a:pt x="25920" y="295148"/>
                  </a:lnTo>
                  <a:lnTo>
                    <a:pt x="33540" y="298196"/>
                  </a:lnTo>
                  <a:lnTo>
                    <a:pt x="35064" y="299720"/>
                  </a:lnTo>
                  <a:lnTo>
                    <a:pt x="36588" y="299720"/>
                  </a:lnTo>
                  <a:lnTo>
                    <a:pt x="44208" y="302895"/>
                  </a:lnTo>
                  <a:lnTo>
                    <a:pt x="47256" y="302895"/>
                  </a:lnTo>
                  <a:lnTo>
                    <a:pt x="57924" y="304419"/>
                  </a:lnTo>
                  <a:lnTo>
                    <a:pt x="1421650" y="304419"/>
                  </a:lnTo>
                  <a:lnTo>
                    <a:pt x="1430794" y="302895"/>
                  </a:lnTo>
                  <a:lnTo>
                    <a:pt x="1432318" y="302895"/>
                  </a:lnTo>
                  <a:lnTo>
                    <a:pt x="1441462" y="299720"/>
                  </a:lnTo>
                  <a:lnTo>
                    <a:pt x="1442986" y="299720"/>
                  </a:lnTo>
                  <a:lnTo>
                    <a:pt x="1442986" y="298196"/>
                  </a:lnTo>
                  <a:lnTo>
                    <a:pt x="1450606" y="295148"/>
                  </a:lnTo>
                  <a:lnTo>
                    <a:pt x="1452130" y="293497"/>
                  </a:lnTo>
                  <a:lnTo>
                    <a:pt x="1453654" y="293497"/>
                  </a:lnTo>
                  <a:lnTo>
                    <a:pt x="1467370" y="279527"/>
                  </a:lnTo>
                  <a:lnTo>
                    <a:pt x="1467370" y="278003"/>
                  </a:lnTo>
                  <a:lnTo>
                    <a:pt x="1468894" y="276479"/>
                  </a:lnTo>
                  <a:lnTo>
                    <a:pt x="1469529" y="274955"/>
                  </a:lnTo>
                  <a:lnTo>
                    <a:pt x="1470164" y="273304"/>
                  </a:lnTo>
                  <a:lnTo>
                    <a:pt x="1471942" y="268732"/>
                  </a:lnTo>
                  <a:lnTo>
                    <a:pt x="1473466" y="268732"/>
                  </a:lnTo>
                  <a:lnTo>
                    <a:pt x="1473466" y="267081"/>
                  </a:lnTo>
                  <a:lnTo>
                    <a:pt x="1474990" y="262509"/>
                  </a:lnTo>
                  <a:lnTo>
                    <a:pt x="1476006" y="259334"/>
                  </a:lnTo>
                  <a:lnTo>
                    <a:pt x="1476514" y="257810"/>
                  </a:lnTo>
                  <a:lnTo>
                    <a:pt x="1476514" y="256286"/>
                  </a:lnTo>
                  <a:lnTo>
                    <a:pt x="1476514" y="254762"/>
                  </a:lnTo>
                  <a:lnTo>
                    <a:pt x="1476768" y="253111"/>
                  </a:lnTo>
                  <a:lnTo>
                    <a:pt x="1452130" y="253111"/>
                  </a:lnTo>
                  <a:lnTo>
                    <a:pt x="1452130" y="252730"/>
                  </a:lnTo>
                  <a:lnTo>
                    <a:pt x="1477454" y="252730"/>
                  </a:lnTo>
                  <a:lnTo>
                    <a:pt x="1477454" y="245110"/>
                  </a:lnTo>
                  <a:lnTo>
                    <a:pt x="1478038" y="245110"/>
                  </a:lnTo>
                  <a:lnTo>
                    <a:pt x="1478038" y="5969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91439" y="1447800"/>
            <a:ext cx="8869680" cy="2788920"/>
            <a:chOff x="91439" y="1447800"/>
            <a:chExt cx="8869680" cy="278892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39" y="1493519"/>
              <a:ext cx="4434840" cy="2705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440" y="1455419"/>
              <a:ext cx="4511040" cy="2781300"/>
            </a:xfrm>
            <a:custGeom>
              <a:avLst/>
              <a:gdLst/>
              <a:ahLst/>
              <a:cxnLst/>
              <a:rect l="l" t="t" r="r" b="b"/>
              <a:pathLst>
                <a:path w="4511040" h="2781300">
                  <a:moveTo>
                    <a:pt x="4510786" y="0"/>
                  </a:moveTo>
                  <a:lnTo>
                    <a:pt x="4472686" y="0"/>
                  </a:lnTo>
                  <a:lnTo>
                    <a:pt x="4472686" y="19812"/>
                  </a:lnTo>
                  <a:lnTo>
                    <a:pt x="4472686" y="38100"/>
                  </a:lnTo>
                  <a:lnTo>
                    <a:pt x="4472686" y="2743098"/>
                  </a:lnTo>
                  <a:lnTo>
                    <a:pt x="38112" y="2743098"/>
                  </a:lnTo>
                  <a:lnTo>
                    <a:pt x="38112" y="38100"/>
                  </a:lnTo>
                  <a:lnTo>
                    <a:pt x="4472686" y="38100"/>
                  </a:lnTo>
                  <a:lnTo>
                    <a:pt x="4472686" y="19837"/>
                  </a:lnTo>
                  <a:lnTo>
                    <a:pt x="38112" y="19837"/>
                  </a:lnTo>
                  <a:lnTo>
                    <a:pt x="4472686" y="19812"/>
                  </a:lnTo>
                  <a:lnTo>
                    <a:pt x="4472686" y="0"/>
                  </a:lnTo>
                  <a:lnTo>
                    <a:pt x="0" y="0"/>
                  </a:lnTo>
                  <a:lnTo>
                    <a:pt x="0" y="2781173"/>
                  </a:lnTo>
                  <a:lnTo>
                    <a:pt x="4510786" y="2781173"/>
                  </a:lnTo>
                  <a:lnTo>
                    <a:pt x="4510786" y="2761361"/>
                  </a:lnTo>
                  <a:lnTo>
                    <a:pt x="4510786" y="2743073"/>
                  </a:lnTo>
                  <a:lnTo>
                    <a:pt x="4510786" y="38100"/>
                  </a:lnTo>
                  <a:lnTo>
                    <a:pt x="4510786" y="19812"/>
                  </a:lnTo>
                  <a:lnTo>
                    <a:pt x="4510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39" y="1493519"/>
              <a:ext cx="4434840" cy="27050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440" y="1455419"/>
              <a:ext cx="4511040" cy="2781300"/>
            </a:xfrm>
            <a:custGeom>
              <a:avLst/>
              <a:gdLst/>
              <a:ahLst/>
              <a:cxnLst/>
              <a:rect l="l" t="t" r="r" b="b"/>
              <a:pathLst>
                <a:path w="4511040" h="2781300">
                  <a:moveTo>
                    <a:pt x="4510786" y="0"/>
                  </a:moveTo>
                  <a:lnTo>
                    <a:pt x="4472686" y="0"/>
                  </a:lnTo>
                  <a:lnTo>
                    <a:pt x="4472686" y="19812"/>
                  </a:lnTo>
                  <a:lnTo>
                    <a:pt x="4472686" y="38100"/>
                  </a:lnTo>
                  <a:lnTo>
                    <a:pt x="4472686" y="2743098"/>
                  </a:lnTo>
                  <a:lnTo>
                    <a:pt x="38112" y="2743098"/>
                  </a:lnTo>
                  <a:lnTo>
                    <a:pt x="38112" y="38100"/>
                  </a:lnTo>
                  <a:lnTo>
                    <a:pt x="4472686" y="38100"/>
                  </a:lnTo>
                  <a:lnTo>
                    <a:pt x="4472686" y="19837"/>
                  </a:lnTo>
                  <a:lnTo>
                    <a:pt x="38112" y="19837"/>
                  </a:lnTo>
                  <a:lnTo>
                    <a:pt x="4472686" y="19812"/>
                  </a:lnTo>
                  <a:lnTo>
                    <a:pt x="4472686" y="0"/>
                  </a:lnTo>
                  <a:lnTo>
                    <a:pt x="0" y="0"/>
                  </a:lnTo>
                  <a:lnTo>
                    <a:pt x="0" y="2781173"/>
                  </a:lnTo>
                  <a:lnTo>
                    <a:pt x="4510786" y="2781173"/>
                  </a:lnTo>
                  <a:lnTo>
                    <a:pt x="4510786" y="2761361"/>
                  </a:lnTo>
                  <a:lnTo>
                    <a:pt x="4510786" y="2743073"/>
                  </a:lnTo>
                  <a:lnTo>
                    <a:pt x="4510786" y="38100"/>
                  </a:lnTo>
                  <a:lnTo>
                    <a:pt x="4510786" y="19812"/>
                  </a:lnTo>
                  <a:lnTo>
                    <a:pt x="4510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8680" y="1485900"/>
              <a:ext cx="4236720" cy="26898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40580" y="1447799"/>
              <a:ext cx="4320540" cy="2766060"/>
            </a:xfrm>
            <a:custGeom>
              <a:avLst/>
              <a:gdLst/>
              <a:ahLst/>
              <a:cxnLst/>
              <a:rect l="l" t="t" r="r" b="b"/>
              <a:pathLst>
                <a:path w="4320540" h="2766060">
                  <a:moveTo>
                    <a:pt x="4320032" y="0"/>
                  </a:moveTo>
                  <a:lnTo>
                    <a:pt x="4281932" y="0"/>
                  </a:lnTo>
                  <a:lnTo>
                    <a:pt x="4281932" y="18288"/>
                  </a:lnTo>
                  <a:lnTo>
                    <a:pt x="4281932" y="38100"/>
                  </a:lnTo>
                  <a:lnTo>
                    <a:pt x="4281932" y="2727604"/>
                  </a:lnTo>
                  <a:lnTo>
                    <a:pt x="38100" y="2727604"/>
                  </a:lnTo>
                  <a:lnTo>
                    <a:pt x="38100" y="38100"/>
                  </a:lnTo>
                  <a:lnTo>
                    <a:pt x="4281932" y="38100"/>
                  </a:lnTo>
                  <a:lnTo>
                    <a:pt x="4281932" y="18313"/>
                  </a:lnTo>
                  <a:lnTo>
                    <a:pt x="38100" y="18313"/>
                  </a:lnTo>
                  <a:lnTo>
                    <a:pt x="4281932" y="18288"/>
                  </a:lnTo>
                  <a:lnTo>
                    <a:pt x="4281932" y="0"/>
                  </a:lnTo>
                  <a:lnTo>
                    <a:pt x="0" y="0"/>
                  </a:lnTo>
                  <a:lnTo>
                    <a:pt x="0" y="2765679"/>
                  </a:lnTo>
                  <a:lnTo>
                    <a:pt x="4320032" y="2765679"/>
                  </a:lnTo>
                  <a:lnTo>
                    <a:pt x="4320032" y="2745867"/>
                  </a:lnTo>
                  <a:lnTo>
                    <a:pt x="4320032" y="2727579"/>
                  </a:lnTo>
                  <a:lnTo>
                    <a:pt x="4320032" y="38100"/>
                  </a:lnTo>
                  <a:lnTo>
                    <a:pt x="4320032" y="18288"/>
                  </a:lnTo>
                  <a:lnTo>
                    <a:pt x="43200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8680" y="1485900"/>
              <a:ext cx="4236720" cy="26898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40580" y="1447799"/>
              <a:ext cx="4320540" cy="2766060"/>
            </a:xfrm>
            <a:custGeom>
              <a:avLst/>
              <a:gdLst/>
              <a:ahLst/>
              <a:cxnLst/>
              <a:rect l="l" t="t" r="r" b="b"/>
              <a:pathLst>
                <a:path w="4320540" h="2766060">
                  <a:moveTo>
                    <a:pt x="4320032" y="0"/>
                  </a:moveTo>
                  <a:lnTo>
                    <a:pt x="4281932" y="0"/>
                  </a:lnTo>
                  <a:lnTo>
                    <a:pt x="4281932" y="18288"/>
                  </a:lnTo>
                  <a:lnTo>
                    <a:pt x="4281932" y="38100"/>
                  </a:lnTo>
                  <a:lnTo>
                    <a:pt x="4281932" y="2727604"/>
                  </a:lnTo>
                  <a:lnTo>
                    <a:pt x="38100" y="2727604"/>
                  </a:lnTo>
                  <a:lnTo>
                    <a:pt x="38100" y="38100"/>
                  </a:lnTo>
                  <a:lnTo>
                    <a:pt x="4281932" y="38100"/>
                  </a:lnTo>
                  <a:lnTo>
                    <a:pt x="4281932" y="18313"/>
                  </a:lnTo>
                  <a:lnTo>
                    <a:pt x="38100" y="18313"/>
                  </a:lnTo>
                  <a:lnTo>
                    <a:pt x="4281932" y="18288"/>
                  </a:lnTo>
                  <a:lnTo>
                    <a:pt x="4281932" y="0"/>
                  </a:lnTo>
                  <a:lnTo>
                    <a:pt x="0" y="0"/>
                  </a:lnTo>
                  <a:lnTo>
                    <a:pt x="0" y="2765679"/>
                  </a:lnTo>
                  <a:lnTo>
                    <a:pt x="4320032" y="2765679"/>
                  </a:lnTo>
                  <a:lnTo>
                    <a:pt x="4320032" y="2745867"/>
                  </a:lnTo>
                  <a:lnTo>
                    <a:pt x="4320032" y="2727579"/>
                  </a:lnTo>
                  <a:lnTo>
                    <a:pt x="4320032" y="38100"/>
                  </a:lnTo>
                  <a:lnTo>
                    <a:pt x="4320032" y="18288"/>
                  </a:lnTo>
                  <a:lnTo>
                    <a:pt x="43200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60169" y="1062291"/>
            <a:ext cx="10610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1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64579" y="1089660"/>
            <a:ext cx="1478280" cy="297180"/>
            <a:chOff x="6164579" y="1089660"/>
            <a:chExt cx="1478280" cy="297180"/>
          </a:xfrm>
        </p:grpSpPr>
        <p:sp>
          <p:nvSpPr>
            <p:cNvPr id="22" name="object 22"/>
            <p:cNvSpPr/>
            <p:nvPr/>
          </p:nvSpPr>
          <p:spPr>
            <a:xfrm>
              <a:off x="6179819" y="1104900"/>
              <a:ext cx="1455420" cy="266700"/>
            </a:xfrm>
            <a:custGeom>
              <a:avLst/>
              <a:gdLst/>
              <a:ahLst/>
              <a:cxnLst/>
              <a:rect l="l" t="t" r="r" b="b"/>
              <a:pathLst>
                <a:path w="1455420" h="266700">
                  <a:moveTo>
                    <a:pt x="1409064" y="0"/>
                  </a:moveTo>
                  <a:lnTo>
                    <a:pt x="45846" y="0"/>
                  </a:lnTo>
                  <a:lnTo>
                    <a:pt x="28320" y="3428"/>
                  </a:lnTo>
                  <a:lnTo>
                    <a:pt x="13715" y="12700"/>
                  </a:lnTo>
                  <a:lnTo>
                    <a:pt x="3682" y="26542"/>
                  </a:lnTo>
                  <a:lnTo>
                    <a:pt x="0" y="43307"/>
                  </a:lnTo>
                  <a:lnTo>
                    <a:pt x="0" y="221361"/>
                  </a:lnTo>
                  <a:lnTo>
                    <a:pt x="3682" y="239013"/>
                  </a:lnTo>
                  <a:lnTo>
                    <a:pt x="13715" y="253364"/>
                  </a:lnTo>
                  <a:lnTo>
                    <a:pt x="28320" y="262763"/>
                  </a:lnTo>
                  <a:lnTo>
                    <a:pt x="45846" y="266191"/>
                  </a:lnTo>
                  <a:lnTo>
                    <a:pt x="1409064" y="266191"/>
                  </a:lnTo>
                  <a:lnTo>
                    <a:pt x="1427226" y="262763"/>
                  </a:lnTo>
                  <a:lnTo>
                    <a:pt x="1441703" y="253364"/>
                  </a:lnTo>
                  <a:lnTo>
                    <a:pt x="1451355" y="239013"/>
                  </a:lnTo>
                  <a:lnTo>
                    <a:pt x="1454911" y="221361"/>
                  </a:lnTo>
                  <a:lnTo>
                    <a:pt x="1454911" y="43307"/>
                  </a:lnTo>
                  <a:lnTo>
                    <a:pt x="1451355" y="26542"/>
                  </a:lnTo>
                  <a:lnTo>
                    <a:pt x="1441703" y="12700"/>
                  </a:lnTo>
                  <a:lnTo>
                    <a:pt x="1427226" y="3428"/>
                  </a:lnTo>
                  <a:lnTo>
                    <a:pt x="140906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64580" y="1089659"/>
              <a:ext cx="1478280" cy="297180"/>
            </a:xfrm>
            <a:custGeom>
              <a:avLst/>
              <a:gdLst/>
              <a:ahLst/>
              <a:cxnLst/>
              <a:rect l="l" t="t" r="r" b="b"/>
              <a:pathLst>
                <a:path w="1478279" h="297180">
                  <a:moveTo>
                    <a:pt x="1478026" y="46990"/>
                  </a:moveTo>
                  <a:lnTo>
                    <a:pt x="1476502" y="45466"/>
                  </a:lnTo>
                  <a:lnTo>
                    <a:pt x="1476248" y="43942"/>
                  </a:lnTo>
                  <a:lnTo>
                    <a:pt x="1475486" y="39370"/>
                  </a:lnTo>
                  <a:lnTo>
                    <a:pt x="1474978" y="36322"/>
                  </a:lnTo>
                  <a:lnTo>
                    <a:pt x="1473454" y="36322"/>
                  </a:lnTo>
                  <a:lnTo>
                    <a:pt x="1473454" y="34798"/>
                  </a:lnTo>
                  <a:lnTo>
                    <a:pt x="1470660" y="30226"/>
                  </a:lnTo>
                  <a:lnTo>
                    <a:pt x="1468882" y="27305"/>
                  </a:lnTo>
                  <a:lnTo>
                    <a:pt x="1468882" y="25781"/>
                  </a:lnTo>
                  <a:lnTo>
                    <a:pt x="1467358" y="24257"/>
                  </a:lnTo>
                  <a:lnTo>
                    <a:pt x="1462786" y="18161"/>
                  </a:lnTo>
                  <a:lnTo>
                    <a:pt x="1461262" y="18161"/>
                  </a:lnTo>
                  <a:lnTo>
                    <a:pt x="1461262" y="16637"/>
                  </a:lnTo>
                  <a:lnTo>
                    <a:pt x="1453642" y="10541"/>
                  </a:lnTo>
                  <a:lnTo>
                    <a:pt x="1452118" y="10541"/>
                  </a:lnTo>
                  <a:lnTo>
                    <a:pt x="1452118" y="9144"/>
                  </a:lnTo>
                  <a:lnTo>
                    <a:pt x="1444498" y="6096"/>
                  </a:lnTo>
                  <a:lnTo>
                    <a:pt x="1442974" y="4572"/>
                  </a:lnTo>
                  <a:lnTo>
                    <a:pt x="1441450" y="4572"/>
                  </a:lnTo>
                  <a:lnTo>
                    <a:pt x="1433830" y="1524"/>
                  </a:lnTo>
                  <a:lnTo>
                    <a:pt x="1430782" y="1524"/>
                  </a:lnTo>
                  <a:lnTo>
                    <a:pt x="1420114" y="0"/>
                  </a:lnTo>
                  <a:lnTo>
                    <a:pt x="56388" y="0"/>
                  </a:lnTo>
                  <a:lnTo>
                    <a:pt x="47244" y="1524"/>
                  </a:lnTo>
                  <a:lnTo>
                    <a:pt x="45720" y="1524"/>
                  </a:lnTo>
                  <a:lnTo>
                    <a:pt x="36576" y="4572"/>
                  </a:lnTo>
                  <a:lnTo>
                    <a:pt x="35052" y="4572"/>
                  </a:lnTo>
                  <a:lnTo>
                    <a:pt x="35052" y="6096"/>
                  </a:lnTo>
                  <a:lnTo>
                    <a:pt x="27432" y="9144"/>
                  </a:lnTo>
                  <a:lnTo>
                    <a:pt x="25908" y="10541"/>
                  </a:lnTo>
                  <a:lnTo>
                    <a:pt x="24384" y="10541"/>
                  </a:lnTo>
                  <a:lnTo>
                    <a:pt x="10668" y="24257"/>
                  </a:lnTo>
                  <a:lnTo>
                    <a:pt x="10668" y="25781"/>
                  </a:lnTo>
                  <a:lnTo>
                    <a:pt x="9144" y="27305"/>
                  </a:lnTo>
                  <a:lnTo>
                    <a:pt x="4572" y="34798"/>
                  </a:lnTo>
                  <a:lnTo>
                    <a:pt x="4572" y="36322"/>
                  </a:lnTo>
                  <a:lnTo>
                    <a:pt x="1524" y="45466"/>
                  </a:lnTo>
                  <a:lnTo>
                    <a:pt x="1524" y="48514"/>
                  </a:lnTo>
                  <a:lnTo>
                    <a:pt x="0" y="57531"/>
                  </a:lnTo>
                  <a:lnTo>
                    <a:pt x="0" y="239268"/>
                  </a:lnTo>
                  <a:lnTo>
                    <a:pt x="1524" y="248285"/>
                  </a:lnTo>
                  <a:lnTo>
                    <a:pt x="1524" y="251333"/>
                  </a:lnTo>
                  <a:lnTo>
                    <a:pt x="4572" y="260477"/>
                  </a:lnTo>
                  <a:lnTo>
                    <a:pt x="4572" y="262001"/>
                  </a:lnTo>
                  <a:lnTo>
                    <a:pt x="6096" y="262001"/>
                  </a:lnTo>
                  <a:lnTo>
                    <a:pt x="9144" y="269494"/>
                  </a:lnTo>
                  <a:lnTo>
                    <a:pt x="10668" y="271018"/>
                  </a:lnTo>
                  <a:lnTo>
                    <a:pt x="16764" y="278638"/>
                  </a:lnTo>
                  <a:lnTo>
                    <a:pt x="16764" y="280162"/>
                  </a:lnTo>
                  <a:lnTo>
                    <a:pt x="18288" y="280162"/>
                  </a:lnTo>
                  <a:lnTo>
                    <a:pt x="24384" y="286258"/>
                  </a:lnTo>
                  <a:lnTo>
                    <a:pt x="25908" y="286258"/>
                  </a:lnTo>
                  <a:lnTo>
                    <a:pt x="27432" y="287655"/>
                  </a:lnTo>
                  <a:lnTo>
                    <a:pt x="35052" y="290703"/>
                  </a:lnTo>
                  <a:lnTo>
                    <a:pt x="35052" y="292227"/>
                  </a:lnTo>
                  <a:lnTo>
                    <a:pt x="36576" y="292227"/>
                  </a:lnTo>
                  <a:lnTo>
                    <a:pt x="45720" y="295275"/>
                  </a:lnTo>
                  <a:lnTo>
                    <a:pt x="47244" y="295275"/>
                  </a:lnTo>
                  <a:lnTo>
                    <a:pt x="57912" y="296799"/>
                  </a:lnTo>
                  <a:lnTo>
                    <a:pt x="1421638" y="296799"/>
                  </a:lnTo>
                  <a:lnTo>
                    <a:pt x="1430782" y="295275"/>
                  </a:lnTo>
                  <a:lnTo>
                    <a:pt x="1433830" y="295275"/>
                  </a:lnTo>
                  <a:lnTo>
                    <a:pt x="1441450" y="292227"/>
                  </a:lnTo>
                  <a:lnTo>
                    <a:pt x="1442974" y="292227"/>
                  </a:lnTo>
                  <a:lnTo>
                    <a:pt x="1444498" y="290703"/>
                  </a:lnTo>
                  <a:lnTo>
                    <a:pt x="1452118" y="287655"/>
                  </a:lnTo>
                  <a:lnTo>
                    <a:pt x="1452118" y="286258"/>
                  </a:lnTo>
                  <a:lnTo>
                    <a:pt x="1453642" y="286258"/>
                  </a:lnTo>
                  <a:lnTo>
                    <a:pt x="1461262" y="280162"/>
                  </a:lnTo>
                  <a:lnTo>
                    <a:pt x="1461262" y="278638"/>
                  </a:lnTo>
                  <a:lnTo>
                    <a:pt x="1462786" y="278638"/>
                  </a:lnTo>
                  <a:lnTo>
                    <a:pt x="1467358" y="271018"/>
                  </a:lnTo>
                  <a:lnTo>
                    <a:pt x="1468882" y="271018"/>
                  </a:lnTo>
                  <a:lnTo>
                    <a:pt x="1468882" y="269494"/>
                  </a:lnTo>
                  <a:lnTo>
                    <a:pt x="1470660" y="266573"/>
                  </a:lnTo>
                  <a:lnTo>
                    <a:pt x="1473454" y="262001"/>
                  </a:lnTo>
                  <a:lnTo>
                    <a:pt x="1473454" y="260477"/>
                  </a:lnTo>
                  <a:lnTo>
                    <a:pt x="1474978" y="260477"/>
                  </a:lnTo>
                  <a:lnTo>
                    <a:pt x="1475486" y="257429"/>
                  </a:lnTo>
                  <a:lnTo>
                    <a:pt x="1476248" y="252857"/>
                  </a:lnTo>
                  <a:lnTo>
                    <a:pt x="1476375" y="251714"/>
                  </a:lnTo>
                  <a:lnTo>
                    <a:pt x="1476502" y="249809"/>
                  </a:lnTo>
                  <a:lnTo>
                    <a:pt x="1478026" y="249809"/>
                  </a:lnTo>
                  <a:lnTo>
                    <a:pt x="1478026" y="246888"/>
                  </a:lnTo>
                  <a:lnTo>
                    <a:pt x="1452118" y="246888"/>
                  </a:lnTo>
                  <a:lnTo>
                    <a:pt x="1452118" y="243840"/>
                  </a:lnTo>
                  <a:lnTo>
                    <a:pt x="1450594" y="252857"/>
                  </a:lnTo>
                  <a:lnTo>
                    <a:pt x="1450594" y="249809"/>
                  </a:lnTo>
                  <a:lnTo>
                    <a:pt x="1447546" y="257429"/>
                  </a:lnTo>
                  <a:lnTo>
                    <a:pt x="1447546" y="255905"/>
                  </a:lnTo>
                  <a:lnTo>
                    <a:pt x="1442974" y="262001"/>
                  </a:lnTo>
                  <a:lnTo>
                    <a:pt x="1439926" y="265049"/>
                  </a:lnTo>
                  <a:lnTo>
                    <a:pt x="1432306" y="269494"/>
                  </a:lnTo>
                  <a:lnTo>
                    <a:pt x="1433830" y="267970"/>
                  </a:lnTo>
                  <a:lnTo>
                    <a:pt x="1426210" y="271018"/>
                  </a:lnTo>
                  <a:lnTo>
                    <a:pt x="1427734" y="269494"/>
                  </a:lnTo>
                  <a:lnTo>
                    <a:pt x="1418590" y="271018"/>
                  </a:lnTo>
                  <a:lnTo>
                    <a:pt x="57912" y="271018"/>
                  </a:lnTo>
                  <a:lnTo>
                    <a:pt x="50292" y="269494"/>
                  </a:lnTo>
                  <a:lnTo>
                    <a:pt x="53340" y="271018"/>
                  </a:lnTo>
                  <a:lnTo>
                    <a:pt x="48768" y="269494"/>
                  </a:lnTo>
                  <a:lnTo>
                    <a:pt x="45339" y="268351"/>
                  </a:lnTo>
                  <a:lnTo>
                    <a:pt x="44704" y="267970"/>
                  </a:lnTo>
                  <a:lnTo>
                    <a:pt x="42164" y="266573"/>
                  </a:lnTo>
                  <a:lnTo>
                    <a:pt x="39624" y="265049"/>
                  </a:lnTo>
                  <a:lnTo>
                    <a:pt x="32004" y="257429"/>
                  </a:lnTo>
                  <a:lnTo>
                    <a:pt x="31115" y="255905"/>
                  </a:lnTo>
                  <a:lnTo>
                    <a:pt x="29337" y="252857"/>
                  </a:lnTo>
                  <a:lnTo>
                    <a:pt x="28575" y="251714"/>
                  </a:lnTo>
                  <a:lnTo>
                    <a:pt x="27940" y="249809"/>
                  </a:lnTo>
                  <a:lnTo>
                    <a:pt x="26924" y="246888"/>
                  </a:lnTo>
                  <a:lnTo>
                    <a:pt x="25908" y="243840"/>
                  </a:lnTo>
                  <a:lnTo>
                    <a:pt x="25908" y="52959"/>
                  </a:lnTo>
                  <a:lnTo>
                    <a:pt x="26924" y="49911"/>
                  </a:lnTo>
                  <a:lnTo>
                    <a:pt x="27940" y="46990"/>
                  </a:lnTo>
                  <a:lnTo>
                    <a:pt x="28575" y="45085"/>
                  </a:lnTo>
                  <a:lnTo>
                    <a:pt x="29337" y="43942"/>
                  </a:lnTo>
                  <a:lnTo>
                    <a:pt x="31115" y="40894"/>
                  </a:lnTo>
                  <a:lnTo>
                    <a:pt x="32004" y="39370"/>
                  </a:lnTo>
                  <a:lnTo>
                    <a:pt x="39624" y="31750"/>
                  </a:lnTo>
                  <a:lnTo>
                    <a:pt x="42164" y="30226"/>
                  </a:lnTo>
                  <a:lnTo>
                    <a:pt x="44704" y="28829"/>
                  </a:lnTo>
                  <a:lnTo>
                    <a:pt x="45339" y="28448"/>
                  </a:lnTo>
                  <a:lnTo>
                    <a:pt x="48768" y="27305"/>
                  </a:lnTo>
                  <a:lnTo>
                    <a:pt x="53340" y="25781"/>
                  </a:lnTo>
                  <a:lnTo>
                    <a:pt x="50292" y="27305"/>
                  </a:lnTo>
                  <a:lnTo>
                    <a:pt x="59436" y="25781"/>
                  </a:lnTo>
                  <a:lnTo>
                    <a:pt x="1420114" y="25781"/>
                  </a:lnTo>
                  <a:lnTo>
                    <a:pt x="1427734" y="27305"/>
                  </a:lnTo>
                  <a:lnTo>
                    <a:pt x="1426210" y="25781"/>
                  </a:lnTo>
                  <a:lnTo>
                    <a:pt x="1433830" y="28829"/>
                  </a:lnTo>
                  <a:lnTo>
                    <a:pt x="1432306" y="27305"/>
                  </a:lnTo>
                  <a:lnTo>
                    <a:pt x="1439926" y="31750"/>
                  </a:lnTo>
                  <a:lnTo>
                    <a:pt x="1442974" y="34798"/>
                  </a:lnTo>
                  <a:lnTo>
                    <a:pt x="1447546" y="40894"/>
                  </a:lnTo>
                  <a:lnTo>
                    <a:pt x="1447546" y="39370"/>
                  </a:lnTo>
                  <a:lnTo>
                    <a:pt x="1450594" y="46990"/>
                  </a:lnTo>
                  <a:lnTo>
                    <a:pt x="1450594" y="43942"/>
                  </a:lnTo>
                  <a:lnTo>
                    <a:pt x="1452118" y="52959"/>
                  </a:lnTo>
                  <a:lnTo>
                    <a:pt x="1452118" y="49911"/>
                  </a:lnTo>
                  <a:lnTo>
                    <a:pt x="1452892" y="49911"/>
                  </a:lnTo>
                  <a:lnTo>
                    <a:pt x="1452892" y="59690"/>
                  </a:lnTo>
                  <a:lnTo>
                    <a:pt x="1453642" y="59690"/>
                  </a:lnTo>
                  <a:lnTo>
                    <a:pt x="1453642" y="238760"/>
                  </a:lnTo>
                  <a:lnTo>
                    <a:pt x="1452981" y="238760"/>
                  </a:lnTo>
                  <a:lnTo>
                    <a:pt x="1452981" y="246380"/>
                  </a:lnTo>
                  <a:lnTo>
                    <a:pt x="1478026" y="246380"/>
                  </a:lnTo>
                  <a:lnTo>
                    <a:pt x="1478026" y="238760"/>
                  </a:lnTo>
                  <a:lnTo>
                    <a:pt x="1478026" y="59690"/>
                  </a:lnTo>
                  <a:lnTo>
                    <a:pt x="1478026" y="49911"/>
                  </a:lnTo>
                  <a:lnTo>
                    <a:pt x="1478026" y="49530"/>
                  </a:lnTo>
                  <a:lnTo>
                    <a:pt x="1478026" y="4699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309740" y="1057211"/>
            <a:ext cx="1202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dirty="0" sz="18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Calibri"/>
                <a:cs typeface="Calibri"/>
              </a:rPr>
              <a:t>QB</a:t>
            </a:r>
            <a:r>
              <a:rPr dirty="0" sz="18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1959" y="4381500"/>
            <a:ext cx="2232660" cy="297180"/>
            <a:chOff x="441959" y="4381500"/>
            <a:chExt cx="2232660" cy="297180"/>
          </a:xfrm>
        </p:grpSpPr>
        <p:sp>
          <p:nvSpPr>
            <p:cNvPr id="26" name="object 26"/>
            <p:cNvSpPr/>
            <p:nvPr/>
          </p:nvSpPr>
          <p:spPr>
            <a:xfrm>
              <a:off x="457199" y="4389120"/>
              <a:ext cx="2209800" cy="274320"/>
            </a:xfrm>
            <a:custGeom>
              <a:avLst/>
              <a:gdLst/>
              <a:ahLst/>
              <a:cxnLst/>
              <a:rect l="l" t="t" r="r" b="b"/>
              <a:pathLst>
                <a:path w="2209800" h="274320">
                  <a:moveTo>
                    <a:pt x="2165604" y="0"/>
                  </a:moveTo>
                  <a:lnTo>
                    <a:pt x="45720" y="0"/>
                  </a:lnTo>
                  <a:lnTo>
                    <a:pt x="28282" y="3682"/>
                  </a:lnTo>
                  <a:lnTo>
                    <a:pt x="13715" y="13842"/>
                  </a:lnTo>
                  <a:lnTo>
                    <a:pt x="3708" y="28447"/>
                  </a:lnTo>
                  <a:lnTo>
                    <a:pt x="0" y="45973"/>
                  </a:lnTo>
                  <a:lnTo>
                    <a:pt x="0" y="228091"/>
                  </a:lnTo>
                  <a:lnTo>
                    <a:pt x="3708" y="246252"/>
                  </a:lnTo>
                  <a:lnTo>
                    <a:pt x="13715" y="260857"/>
                  </a:lnTo>
                  <a:lnTo>
                    <a:pt x="28282" y="270509"/>
                  </a:lnTo>
                  <a:lnTo>
                    <a:pt x="45720" y="274065"/>
                  </a:lnTo>
                  <a:lnTo>
                    <a:pt x="2165604" y="274065"/>
                  </a:lnTo>
                  <a:lnTo>
                    <a:pt x="2182749" y="270509"/>
                  </a:lnTo>
                  <a:lnTo>
                    <a:pt x="2196846" y="260857"/>
                  </a:lnTo>
                  <a:lnTo>
                    <a:pt x="2206371" y="246252"/>
                  </a:lnTo>
                  <a:lnTo>
                    <a:pt x="2209800" y="228091"/>
                  </a:lnTo>
                  <a:lnTo>
                    <a:pt x="2209800" y="45973"/>
                  </a:lnTo>
                  <a:lnTo>
                    <a:pt x="2206371" y="28447"/>
                  </a:lnTo>
                  <a:lnTo>
                    <a:pt x="2196846" y="13842"/>
                  </a:lnTo>
                  <a:lnTo>
                    <a:pt x="2182749" y="368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1960" y="4381499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533" y="56388"/>
                  </a:moveTo>
                  <a:lnTo>
                    <a:pt x="2232025" y="53340"/>
                  </a:lnTo>
                  <a:lnTo>
                    <a:pt x="2231009" y="47244"/>
                  </a:lnTo>
                  <a:lnTo>
                    <a:pt x="2230882" y="45339"/>
                  </a:lnTo>
                  <a:lnTo>
                    <a:pt x="2230501" y="44196"/>
                  </a:lnTo>
                  <a:lnTo>
                    <a:pt x="2229485" y="41148"/>
                  </a:lnTo>
                  <a:lnTo>
                    <a:pt x="2227961" y="36576"/>
                  </a:lnTo>
                  <a:lnTo>
                    <a:pt x="2227961" y="35052"/>
                  </a:lnTo>
                  <a:lnTo>
                    <a:pt x="2226437" y="35052"/>
                  </a:lnTo>
                  <a:lnTo>
                    <a:pt x="2225167" y="32004"/>
                  </a:lnTo>
                  <a:lnTo>
                    <a:pt x="2224659" y="30480"/>
                  </a:lnTo>
                  <a:lnTo>
                    <a:pt x="2224024" y="28956"/>
                  </a:lnTo>
                  <a:lnTo>
                    <a:pt x="2223389" y="27432"/>
                  </a:lnTo>
                  <a:lnTo>
                    <a:pt x="2221865" y="25908"/>
                  </a:lnTo>
                  <a:lnTo>
                    <a:pt x="2221865" y="24384"/>
                  </a:lnTo>
                  <a:lnTo>
                    <a:pt x="2215769" y="18288"/>
                  </a:lnTo>
                  <a:lnTo>
                    <a:pt x="2215769" y="16764"/>
                  </a:lnTo>
                  <a:lnTo>
                    <a:pt x="2214245" y="16764"/>
                  </a:lnTo>
                  <a:lnTo>
                    <a:pt x="2206625" y="10668"/>
                  </a:lnTo>
                  <a:lnTo>
                    <a:pt x="2206625" y="53340"/>
                  </a:lnTo>
                  <a:lnTo>
                    <a:pt x="2205101" y="50292"/>
                  </a:lnTo>
                  <a:lnTo>
                    <a:pt x="2206625" y="59436"/>
                  </a:lnTo>
                  <a:lnTo>
                    <a:pt x="2206625" y="239268"/>
                  </a:lnTo>
                  <a:lnTo>
                    <a:pt x="2205101" y="248412"/>
                  </a:lnTo>
                  <a:lnTo>
                    <a:pt x="2206625" y="245364"/>
                  </a:lnTo>
                  <a:lnTo>
                    <a:pt x="2203958" y="253365"/>
                  </a:lnTo>
                  <a:lnTo>
                    <a:pt x="2200529" y="259080"/>
                  </a:lnTo>
                  <a:lnTo>
                    <a:pt x="2195957" y="263652"/>
                  </a:lnTo>
                  <a:lnTo>
                    <a:pt x="2192909" y="266700"/>
                  </a:lnTo>
                  <a:lnTo>
                    <a:pt x="2187321" y="270129"/>
                  </a:lnTo>
                  <a:lnTo>
                    <a:pt x="2179320" y="272796"/>
                  </a:lnTo>
                  <a:lnTo>
                    <a:pt x="2182368" y="271272"/>
                  </a:lnTo>
                  <a:lnTo>
                    <a:pt x="2173224" y="272796"/>
                  </a:lnTo>
                  <a:lnTo>
                    <a:pt x="57835" y="272796"/>
                  </a:lnTo>
                  <a:lnTo>
                    <a:pt x="50215" y="271272"/>
                  </a:lnTo>
                  <a:lnTo>
                    <a:pt x="53263" y="272796"/>
                  </a:lnTo>
                  <a:lnTo>
                    <a:pt x="48704" y="271272"/>
                  </a:lnTo>
                  <a:lnTo>
                    <a:pt x="44132" y="269748"/>
                  </a:lnTo>
                  <a:lnTo>
                    <a:pt x="45656" y="271272"/>
                  </a:lnTo>
                  <a:lnTo>
                    <a:pt x="38049" y="266700"/>
                  </a:lnTo>
                  <a:lnTo>
                    <a:pt x="41084" y="268224"/>
                  </a:lnTo>
                  <a:lnTo>
                    <a:pt x="39192" y="266700"/>
                  </a:lnTo>
                  <a:lnTo>
                    <a:pt x="35382" y="263652"/>
                  </a:lnTo>
                  <a:lnTo>
                    <a:pt x="34429" y="262890"/>
                  </a:lnTo>
                  <a:lnTo>
                    <a:pt x="33858" y="262128"/>
                  </a:lnTo>
                  <a:lnTo>
                    <a:pt x="30441" y="257556"/>
                  </a:lnTo>
                  <a:lnTo>
                    <a:pt x="31953" y="259080"/>
                  </a:lnTo>
                  <a:lnTo>
                    <a:pt x="31038" y="257556"/>
                  </a:lnTo>
                  <a:lnTo>
                    <a:pt x="27393" y="251460"/>
                  </a:lnTo>
                  <a:lnTo>
                    <a:pt x="28917" y="252984"/>
                  </a:lnTo>
                  <a:lnTo>
                    <a:pt x="28308" y="251460"/>
                  </a:lnTo>
                  <a:lnTo>
                    <a:pt x="27089" y="248412"/>
                  </a:lnTo>
                  <a:lnTo>
                    <a:pt x="25869" y="245364"/>
                  </a:lnTo>
                  <a:lnTo>
                    <a:pt x="25869" y="53340"/>
                  </a:lnTo>
                  <a:lnTo>
                    <a:pt x="26885" y="50292"/>
                  </a:lnTo>
                  <a:lnTo>
                    <a:pt x="27901" y="47244"/>
                  </a:lnTo>
                  <a:lnTo>
                    <a:pt x="28536" y="45339"/>
                  </a:lnTo>
                  <a:lnTo>
                    <a:pt x="29222" y="44196"/>
                  </a:lnTo>
                  <a:lnTo>
                    <a:pt x="31038" y="41148"/>
                  </a:lnTo>
                  <a:lnTo>
                    <a:pt x="31953" y="39624"/>
                  </a:lnTo>
                  <a:lnTo>
                    <a:pt x="30441" y="41148"/>
                  </a:lnTo>
                  <a:lnTo>
                    <a:pt x="33858" y="36576"/>
                  </a:lnTo>
                  <a:lnTo>
                    <a:pt x="34429" y="35814"/>
                  </a:lnTo>
                  <a:lnTo>
                    <a:pt x="35382" y="35052"/>
                  </a:lnTo>
                  <a:lnTo>
                    <a:pt x="39192" y="32004"/>
                  </a:lnTo>
                  <a:lnTo>
                    <a:pt x="41084" y="30480"/>
                  </a:lnTo>
                  <a:lnTo>
                    <a:pt x="38049" y="32004"/>
                  </a:lnTo>
                  <a:lnTo>
                    <a:pt x="45656" y="27432"/>
                  </a:lnTo>
                  <a:lnTo>
                    <a:pt x="44132" y="28956"/>
                  </a:lnTo>
                  <a:lnTo>
                    <a:pt x="48704" y="27432"/>
                  </a:lnTo>
                  <a:lnTo>
                    <a:pt x="53263" y="25908"/>
                  </a:lnTo>
                  <a:lnTo>
                    <a:pt x="2179320" y="25908"/>
                  </a:lnTo>
                  <a:lnTo>
                    <a:pt x="2187321" y="28575"/>
                  </a:lnTo>
                  <a:lnTo>
                    <a:pt x="2192909" y="32004"/>
                  </a:lnTo>
                  <a:lnTo>
                    <a:pt x="2195957" y="35052"/>
                  </a:lnTo>
                  <a:lnTo>
                    <a:pt x="2200529" y="39624"/>
                  </a:lnTo>
                  <a:lnTo>
                    <a:pt x="2203958" y="45339"/>
                  </a:lnTo>
                  <a:lnTo>
                    <a:pt x="2206625" y="53340"/>
                  </a:lnTo>
                  <a:lnTo>
                    <a:pt x="2206625" y="10668"/>
                  </a:lnTo>
                  <a:lnTo>
                    <a:pt x="2205101" y="9144"/>
                  </a:lnTo>
                  <a:lnTo>
                    <a:pt x="2197481" y="6096"/>
                  </a:lnTo>
                  <a:lnTo>
                    <a:pt x="2197481" y="4572"/>
                  </a:lnTo>
                  <a:lnTo>
                    <a:pt x="2195957" y="4572"/>
                  </a:lnTo>
                  <a:lnTo>
                    <a:pt x="2186940" y="1524"/>
                  </a:lnTo>
                  <a:lnTo>
                    <a:pt x="2183892" y="1524"/>
                  </a:lnTo>
                  <a:lnTo>
                    <a:pt x="2174748" y="0"/>
                  </a:lnTo>
                  <a:lnTo>
                    <a:pt x="56311" y="0"/>
                  </a:lnTo>
                  <a:lnTo>
                    <a:pt x="47180" y="1524"/>
                  </a:lnTo>
                  <a:lnTo>
                    <a:pt x="45656" y="1524"/>
                  </a:lnTo>
                  <a:lnTo>
                    <a:pt x="36525" y="4572"/>
                  </a:lnTo>
                  <a:lnTo>
                    <a:pt x="35001" y="4572"/>
                  </a:lnTo>
                  <a:lnTo>
                    <a:pt x="35001" y="6096"/>
                  </a:lnTo>
                  <a:lnTo>
                    <a:pt x="25869" y="9144"/>
                  </a:lnTo>
                  <a:lnTo>
                    <a:pt x="25869" y="10668"/>
                  </a:lnTo>
                  <a:lnTo>
                    <a:pt x="24345" y="10668"/>
                  </a:lnTo>
                  <a:lnTo>
                    <a:pt x="18262" y="16764"/>
                  </a:lnTo>
                  <a:lnTo>
                    <a:pt x="16738" y="16764"/>
                  </a:lnTo>
                  <a:lnTo>
                    <a:pt x="16738" y="18288"/>
                  </a:lnTo>
                  <a:lnTo>
                    <a:pt x="10655" y="24384"/>
                  </a:lnTo>
                  <a:lnTo>
                    <a:pt x="10655" y="25908"/>
                  </a:lnTo>
                  <a:lnTo>
                    <a:pt x="9131" y="25908"/>
                  </a:lnTo>
                  <a:lnTo>
                    <a:pt x="9131" y="27432"/>
                  </a:lnTo>
                  <a:lnTo>
                    <a:pt x="4559" y="35052"/>
                  </a:lnTo>
                  <a:lnTo>
                    <a:pt x="4559" y="36576"/>
                  </a:lnTo>
                  <a:lnTo>
                    <a:pt x="1524" y="45720"/>
                  </a:lnTo>
                  <a:lnTo>
                    <a:pt x="1524" y="47244"/>
                  </a:lnTo>
                  <a:lnTo>
                    <a:pt x="0" y="57912"/>
                  </a:lnTo>
                  <a:lnTo>
                    <a:pt x="0" y="240792"/>
                  </a:lnTo>
                  <a:lnTo>
                    <a:pt x="1524" y="249936"/>
                  </a:lnTo>
                  <a:lnTo>
                    <a:pt x="1524" y="252984"/>
                  </a:lnTo>
                  <a:lnTo>
                    <a:pt x="4559" y="260604"/>
                  </a:lnTo>
                  <a:lnTo>
                    <a:pt x="4559" y="263652"/>
                  </a:lnTo>
                  <a:lnTo>
                    <a:pt x="9131" y="271272"/>
                  </a:lnTo>
                  <a:lnTo>
                    <a:pt x="10655" y="272796"/>
                  </a:lnTo>
                  <a:lnTo>
                    <a:pt x="16738" y="280416"/>
                  </a:lnTo>
                  <a:lnTo>
                    <a:pt x="16738" y="281940"/>
                  </a:lnTo>
                  <a:lnTo>
                    <a:pt x="18262" y="281940"/>
                  </a:lnTo>
                  <a:lnTo>
                    <a:pt x="24345" y="288036"/>
                  </a:lnTo>
                  <a:lnTo>
                    <a:pt x="25869" y="288036"/>
                  </a:lnTo>
                  <a:lnTo>
                    <a:pt x="35001" y="292608"/>
                  </a:lnTo>
                  <a:lnTo>
                    <a:pt x="36525" y="294132"/>
                  </a:lnTo>
                  <a:lnTo>
                    <a:pt x="45656" y="297180"/>
                  </a:lnTo>
                  <a:lnTo>
                    <a:pt x="2186940" y="297180"/>
                  </a:lnTo>
                  <a:lnTo>
                    <a:pt x="2195957" y="294132"/>
                  </a:lnTo>
                  <a:lnTo>
                    <a:pt x="2197481" y="292608"/>
                  </a:lnTo>
                  <a:lnTo>
                    <a:pt x="2205101" y="288036"/>
                  </a:lnTo>
                  <a:lnTo>
                    <a:pt x="2206625" y="288036"/>
                  </a:lnTo>
                  <a:lnTo>
                    <a:pt x="2214245" y="281940"/>
                  </a:lnTo>
                  <a:lnTo>
                    <a:pt x="2215769" y="280416"/>
                  </a:lnTo>
                  <a:lnTo>
                    <a:pt x="2221865" y="272796"/>
                  </a:lnTo>
                  <a:lnTo>
                    <a:pt x="2221865" y="271272"/>
                  </a:lnTo>
                  <a:lnTo>
                    <a:pt x="2223389" y="271272"/>
                  </a:lnTo>
                  <a:lnTo>
                    <a:pt x="2224024" y="269748"/>
                  </a:lnTo>
                  <a:lnTo>
                    <a:pt x="2224659" y="268224"/>
                  </a:lnTo>
                  <a:lnTo>
                    <a:pt x="2226437" y="263652"/>
                  </a:lnTo>
                  <a:lnTo>
                    <a:pt x="2227961" y="262128"/>
                  </a:lnTo>
                  <a:lnTo>
                    <a:pt x="2227961" y="260604"/>
                  </a:lnTo>
                  <a:lnTo>
                    <a:pt x="2229231" y="257556"/>
                  </a:lnTo>
                  <a:lnTo>
                    <a:pt x="2230374" y="254508"/>
                  </a:lnTo>
                  <a:lnTo>
                    <a:pt x="2231009" y="252984"/>
                  </a:lnTo>
                  <a:lnTo>
                    <a:pt x="2231009" y="251460"/>
                  </a:lnTo>
                  <a:lnTo>
                    <a:pt x="2231009" y="249936"/>
                  </a:lnTo>
                  <a:lnTo>
                    <a:pt x="2231644" y="245364"/>
                  </a:lnTo>
                  <a:lnTo>
                    <a:pt x="2232533" y="239268"/>
                  </a:lnTo>
                  <a:lnTo>
                    <a:pt x="2232533" y="56388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95667" y="4350702"/>
            <a:ext cx="1330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800" spc="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960" y="4732020"/>
            <a:ext cx="3208020" cy="2057400"/>
            <a:chOff x="60960" y="4732020"/>
            <a:chExt cx="3208020" cy="205740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60" y="4770120"/>
              <a:ext cx="3131820" cy="19811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960" y="4732019"/>
              <a:ext cx="3208020" cy="2057400"/>
            </a:xfrm>
            <a:custGeom>
              <a:avLst/>
              <a:gdLst/>
              <a:ahLst/>
              <a:cxnLst/>
              <a:rect l="l" t="t" r="r" b="b"/>
              <a:pathLst>
                <a:path w="3208020" h="2057400">
                  <a:moveTo>
                    <a:pt x="3207512" y="0"/>
                  </a:moveTo>
                  <a:lnTo>
                    <a:pt x="3169412" y="0"/>
                  </a:lnTo>
                  <a:lnTo>
                    <a:pt x="3169412" y="18288"/>
                  </a:lnTo>
                  <a:lnTo>
                    <a:pt x="3169412" y="38100"/>
                  </a:lnTo>
                  <a:lnTo>
                    <a:pt x="3169412" y="2019236"/>
                  </a:lnTo>
                  <a:lnTo>
                    <a:pt x="38036" y="2019236"/>
                  </a:lnTo>
                  <a:lnTo>
                    <a:pt x="38036" y="38100"/>
                  </a:lnTo>
                  <a:lnTo>
                    <a:pt x="3169412" y="38100"/>
                  </a:lnTo>
                  <a:lnTo>
                    <a:pt x="3169412" y="18326"/>
                  </a:lnTo>
                  <a:lnTo>
                    <a:pt x="38036" y="18326"/>
                  </a:lnTo>
                  <a:lnTo>
                    <a:pt x="3169412" y="18288"/>
                  </a:lnTo>
                  <a:lnTo>
                    <a:pt x="3169412" y="0"/>
                  </a:lnTo>
                  <a:lnTo>
                    <a:pt x="0" y="0"/>
                  </a:lnTo>
                  <a:lnTo>
                    <a:pt x="0" y="2057273"/>
                  </a:lnTo>
                  <a:lnTo>
                    <a:pt x="3207512" y="2057273"/>
                  </a:lnTo>
                  <a:lnTo>
                    <a:pt x="3207512" y="2039023"/>
                  </a:lnTo>
                  <a:lnTo>
                    <a:pt x="3207512" y="2019236"/>
                  </a:lnTo>
                  <a:lnTo>
                    <a:pt x="3207512" y="38100"/>
                  </a:lnTo>
                  <a:lnTo>
                    <a:pt x="3207512" y="18288"/>
                  </a:lnTo>
                  <a:lnTo>
                    <a:pt x="32075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60" y="4770120"/>
              <a:ext cx="3131820" cy="198119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960" y="4732019"/>
              <a:ext cx="3208020" cy="2057400"/>
            </a:xfrm>
            <a:custGeom>
              <a:avLst/>
              <a:gdLst/>
              <a:ahLst/>
              <a:cxnLst/>
              <a:rect l="l" t="t" r="r" b="b"/>
              <a:pathLst>
                <a:path w="3208020" h="2057400">
                  <a:moveTo>
                    <a:pt x="3207512" y="0"/>
                  </a:moveTo>
                  <a:lnTo>
                    <a:pt x="3169412" y="0"/>
                  </a:lnTo>
                  <a:lnTo>
                    <a:pt x="3169412" y="18288"/>
                  </a:lnTo>
                  <a:lnTo>
                    <a:pt x="3169412" y="38100"/>
                  </a:lnTo>
                  <a:lnTo>
                    <a:pt x="3169412" y="2019236"/>
                  </a:lnTo>
                  <a:lnTo>
                    <a:pt x="38036" y="2019236"/>
                  </a:lnTo>
                  <a:lnTo>
                    <a:pt x="38036" y="38100"/>
                  </a:lnTo>
                  <a:lnTo>
                    <a:pt x="3169412" y="38100"/>
                  </a:lnTo>
                  <a:lnTo>
                    <a:pt x="3169412" y="18326"/>
                  </a:lnTo>
                  <a:lnTo>
                    <a:pt x="38036" y="18326"/>
                  </a:lnTo>
                  <a:lnTo>
                    <a:pt x="3169412" y="18288"/>
                  </a:lnTo>
                  <a:lnTo>
                    <a:pt x="3169412" y="0"/>
                  </a:lnTo>
                  <a:lnTo>
                    <a:pt x="0" y="0"/>
                  </a:lnTo>
                  <a:lnTo>
                    <a:pt x="0" y="2057273"/>
                  </a:lnTo>
                  <a:lnTo>
                    <a:pt x="3207512" y="2057273"/>
                  </a:lnTo>
                  <a:lnTo>
                    <a:pt x="3207512" y="2039023"/>
                  </a:lnTo>
                  <a:lnTo>
                    <a:pt x="3207512" y="2019236"/>
                  </a:lnTo>
                  <a:lnTo>
                    <a:pt x="3207512" y="38100"/>
                  </a:lnTo>
                  <a:lnTo>
                    <a:pt x="3207512" y="18288"/>
                  </a:lnTo>
                  <a:lnTo>
                    <a:pt x="32075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3756659" y="4328159"/>
            <a:ext cx="1965960" cy="284480"/>
            <a:chOff x="3756659" y="4328159"/>
            <a:chExt cx="1965960" cy="284480"/>
          </a:xfrm>
        </p:grpSpPr>
        <p:sp>
          <p:nvSpPr>
            <p:cNvPr id="35" name="object 35"/>
            <p:cNvSpPr/>
            <p:nvPr/>
          </p:nvSpPr>
          <p:spPr>
            <a:xfrm>
              <a:off x="3771899" y="4343399"/>
              <a:ext cx="1943100" cy="259079"/>
            </a:xfrm>
            <a:custGeom>
              <a:avLst/>
              <a:gdLst/>
              <a:ahLst/>
              <a:cxnLst/>
              <a:rect l="l" t="t" r="r" b="b"/>
              <a:pathLst>
                <a:path w="1943100" h="259079">
                  <a:moveTo>
                    <a:pt x="1900427" y="0"/>
                  </a:moveTo>
                  <a:lnTo>
                    <a:pt x="44196" y="0"/>
                  </a:lnTo>
                  <a:lnTo>
                    <a:pt x="27050" y="3429"/>
                  </a:lnTo>
                  <a:lnTo>
                    <a:pt x="12953" y="12826"/>
                  </a:lnTo>
                  <a:lnTo>
                    <a:pt x="3428" y="26797"/>
                  </a:lnTo>
                  <a:lnTo>
                    <a:pt x="0" y="43814"/>
                  </a:lnTo>
                  <a:lnTo>
                    <a:pt x="0" y="216281"/>
                  </a:lnTo>
                  <a:lnTo>
                    <a:pt x="3428" y="232537"/>
                  </a:lnTo>
                  <a:lnTo>
                    <a:pt x="12953" y="245999"/>
                  </a:lnTo>
                  <a:lnTo>
                    <a:pt x="27050" y="255269"/>
                  </a:lnTo>
                  <a:lnTo>
                    <a:pt x="44196" y="258699"/>
                  </a:lnTo>
                  <a:lnTo>
                    <a:pt x="1900427" y="258699"/>
                  </a:lnTo>
                  <a:lnTo>
                    <a:pt x="1917319" y="255269"/>
                  </a:lnTo>
                  <a:lnTo>
                    <a:pt x="1930908" y="245999"/>
                  </a:lnTo>
                  <a:lnTo>
                    <a:pt x="1939798" y="232537"/>
                  </a:lnTo>
                  <a:lnTo>
                    <a:pt x="1943100" y="216281"/>
                  </a:lnTo>
                  <a:lnTo>
                    <a:pt x="1943100" y="43814"/>
                  </a:lnTo>
                  <a:lnTo>
                    <a:pt x="1939798" y="26797"/>
                  </a:lnTo>
                  <a:lnTo>
                    <a:pt x="1930908" y="12826"/>
                  </a:lnTo>
                  <a:lnTo>
                    <a:pt x="1917319" y="3429"/>
                  </a:lnTo>
                  <a:lnTo>
                    <a:pt x="1900427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756660" y="4328159"/>
              <a:ext cx="1965960" cy="284480"/>
            </a:xfrm>
            <a:custGeom>
              <a:avLst/>
              <a:gdLst/>
              <a:ahLst/>
              <a:cxnLst/>
              <a:rect l="l" t="t" r="r" b="b"/>
              <a:pathLst>
                <a:path w="1965960" h="284479">
                  <a:moveTo>
                    <a:pt x="1965833" y="55372"/>
                  </a:moveTo>
                  <a:lnTo>
                    <a:pt x="1965325" y="52324"/>
                  </a:lnTo>
                  <a:lnTo>
                    <a:pt x="1964309" y="46101"/>
                  </a:lnTo>
                  <a:lnTo>
                    <a:pt x="1964309" y="44577"/>
                  </a:lnTo>
                  <a:lnTo>
                    <a:pt x="1963801" y="43053"/>
                  </a:lnTo>
                  <a:lnTo>
                    <a:pt x="1962785" y="40005"/>
                  </a:lnTo>
                  <a:lnTo>
                    <a:pt x="1961261" y="35306"/>
                  </a:lnTo>
                  <a:lnTo>
                    <a:pt x="1961261" y="33782"/>
                  </a:lnTo>
                  <a:lnTo>
                    <a:pt x="1959737" y="33782"/>
                  </a:lnTo>
                  <a:lnTo>
                    <a:pt x="1959102" y="32258"/>
                  </a:lnTo>
                  <a:lnTo>
                    <a:pt x="1957324" y="27686"/>
                  </a:lnTo>
                  <a:lnTo>
                    <a:pt x="1956689" y="26162"/>
                  </a:lnTo>
                  <a:lnTo>
                    <a:pt x="1955165" y="26162"/>
                  </a:lnTo>
                  <a:lnTo>
                    <a:pt x="1955165" y="24638"/>
                  </a:lnTo>
                  <a:lnTo>
                    <a:pt x="1949069" y="18415"/>
                  </a:lnTo>
                  <a:lnTo>
                    <a:pt x="1949069" y="16891"/>
                  </a:lnTo>
                  <a:lnTo>
                    <a:pt x="1947545" y="15367"/>
                  </a:lnTo>
                  <a:lnTo>
                    <a:pt x="1941449" y="10795"/>
                  </a:lnTo>
                  <a:lnTo>
                    <a:pt x="1939925" y="9271"/>
                  </a:lnTo>
                  <a:lnTo>
                    <a:pt x="1939925" y="52324"/>
                  </a:lnTo>
                  <a:lnTo>
                    <a:pt x="1938401" y="49149"/>
                  </a:lnTo>
                  <a:lnTo>
                    <a:pt x="1939925" y="58420"/>
                  </a:lnTo>
                  <a:lnTo>
                    <a:pt x="1939925" y="232156"/>
                  </a:lnTo>
                  <a:lnTo>
                    <a:pt x="1938401" y="239903"/>
                  </a:lnTo>
                  <a:lnTo>
                    <a:pt x="1939925" y="236728"/>
                  </a:lnTo>
                  <a:lnTo>
                    <a:pt x="1936877" y="244475"/>
                  </a:lnTo>
                  <a:lnTo>
                    <a:pt x="1938401" y="242951"/>
                  </a:lnTo>
                  <a:lnTo>
                    <a:pt x="1933829" y="250571"/>
                  </a:lnTo>
                  <a:lnTo>
                    <a:pt x="1935353" y="247523"/>
                  </a:lnTo>
                  <a:lnTo>
                    <a:pt x="1930654" y="253492"/>
                  </a:lnTo>
                  <a:lnTo>
                    <a:pt x="1924812" y="258318"/>
                  </a:lnTo>
                  <a:lnTo>
                    <a:pt x="1927733" y="256794"/>
                  </a:lnTo>
                  <a:lnTo>
                    <a:pt x="1920240" y="261366"/>
                  </a:lnTo>
                  <a:lnTo>
                    <a:pt x="1921764" y="259842"/>
                  </a:lnTo>
                  <a:lnTo>
                    <a:pt x="1914144" y="262890"/>
                  </a:lnTo>
                  <a:lnTo>
                    <a:pt x="1917192" y="261366"/>
                  </a:lnTo>
                  <a:lnTo>
                    <a:pt x="1908048" y="262890"/>
                  </a:lnTo>
                  <a:lnTo>
                    <a:pt x="56261" y="262890"/>
                  </a:lnTo>
                  <a:lnTo>
                    <a:pt x="48641" y="261366"/>
                  </a:lnTo>
                  <a:lnTo>
                    <a:pt x="51689" y="262890"/>
                  </a:lnTo>
                  <a:lnTo>
                    <a:pt x="47117" y="261366"/>
                  </a:lnTo>
                  <a:lnTo>
                    <a:pt x="43688" y="260223"/>
                  </a:lnTo>
                  <a:lnTo>
                    <a:pt x="43053" y="259842"/>
                  </a:lnTo>
                  <a:lnTo>
                    <a:pt x="40513" y="258318"/>
                  </a:lnTo>
                  <a:lnTo>
                    <a:pt x="38100" y="256794"/>
                  </a:lnTo>
                  <a:lnTo>
                    <a:pt x="39497" y="258318"/>
                  </a:lnTo>
                  <a:lnTo>
                    <a:pt x="36576" y="255270"/>
                  </a:lnTo>
                  <a:lnTo>
                    <a:pt x="33528" y="252095"/>
                  </a:lnTo>
                  <a:lnTo>
                    <a:pt x="35052" y="255270"/>
                  </a:lnTo>
                  <a:lnTo>
                    <a:pt x="32258" y="250571"/>
                  </a:lnTo>
                  <a:lnTo>
                    <a:pt x="30480" y="247523"/>
                  </a:lnTo>
                  <a:lnTo>
                    <a:pt x="30480" y="250571"/>
                  </a:lnTo>
                  <a:lnTo>
                    <a:pt x="27940" y="244475"/>
                  </a:lnTo>
                  <a:lnTo>
                    <a:pt x="27432" y="242951"/>
                  </a:lnTo>
                  <a:lnTo>
                    <a:pt x="27432" y="244475"/>
                  </a:lnTo>
                  <a:lnTo>
                    <a:pt x="26416" y="239903"/>
                  </a:lnTo>
                  <a:lnTo>
                    <a:pt x="25908" y="236728"/>
                  </a:lnTo>
                  <a:lnTo>
                    <a:pt x="25908" y="52324"/>
                  </a:lnTo>
                  <a:lnTo>
                    <a:pt x="26416" y="49149"/>
                  </a:lnTo>
                  <a:lnTo>
                    <a:pt x="27432" y="43053"/>
                  </a:lnTo>
                  <a:lnTo>
                    <a:pt x="27432" y="46101"/>
                  </a:lnTo>
                  <a:lnTo>
                    <a:pt x="28575" y="43053"/>
                  </a:lnTo>
                  <a:lnTo>
                    <a:pt x="30480" y="38481"/>
                  </a:lnTo>
                  <a:lnTo>
                    <a:pt x="30480" y="40005"/>
                  </a:lnTo>
                  <a:lnTo>
                    <a:pt x="31623" y="38481"/>
                  </a:lnTo>
                  <a:lnTo>
                    <a:pt x="33909" y="35306"/>
                  </a:lnTo>
                  <a:lnTo>
                    <a:pt x="34290" y="34671"/>
                  </a:lnTo>
                  <a:lnTo>
                    <a:pt x="35560" y="33782"/>
                  </a:lnTo>
                  <a:lnTo>
                    <a:pt x="39497" y="30734"/>
                  </a:lnTo>
                  <a:lnTo>
                    <a:pt x="38100" y="32258"/>
                  </a:lnTo>
                  <a:lnTo>
                    <a:pt x="40513" y="30734"/>
                  </a:lnTo>
                  <a:lnTo>
                    <a:pt x="43053" y="29210"/>
                  </a:lnTo>
                  <a:lnTo>
                    <a:pt x="43688" y="28829"/>
                  </a:lnTo>
                  <a:lnTo>
                    <a:pt x="47117" y="27686"/>
                  </a:lnTo>
                  <a:lnTo>
                    <a:pt x="51689" y="26162"/>
                  </a:lnTo>
                  <a:lnTo>
                    <a:pt x="1914144" y="26162"/>
                  </a:lnTo>
                  <a:lnTo>
                    <a:pt x="1921764" y="29210"/>
                  </a:lnTo>
                  <a:lnTo>
                    <a:pt x="1920240" y="27686"/>
                  </a:lnTo>
                  <a:lnTo>
                    <a:pt x="1927733" y="32258"/>
                  </a:lnTo>
                  <a:lnTo>
                    <a:pt x="1924812" y="30734"/>
                  </a:lnTo>
                  <a:lnTo>
                    <a:pt x="1931670" y="34925"/>
                  </a:lnTo>
                  <a:lnTo>
                    <a:pt x="1935353" y="40005"/>
                  </a:lnTo>
                  <a:lnTo>
                    <a:pt x="1933829" y="38481"/>
                  </a:lnTo>
                  <a:lnTo>
                    <a:pt x="1937258" y="44196"/>
                  </a:lnTo>
                  <a:lnTo>
                    <a:pt x="1939925" y="52324"/>
                  </a:lnTo>
                  <a:lnTo>
                    <a:pt x="1939925" y="9271"/>
                  </a:lnTo>
                  <a:lnTo>
                    <a:pt x="1932305" y="4572"/>
                  </a:lnTo>
                  <a:lnTo>
                    <a:pt x="1929257" y="4572"/>
                  </a:lnTo>
                  <a:lnTo>
                    <a:pt x="1921764" y="1524"/>
                  </a:lnTo>
                  <a:lnTo>
                    <a:pt x="1918716" y="1524"/>
                  </a:lnTo>
                  <a:lnTo>
                    <a:pt x="1909572" y="0"/>
                  </a:lnTo>
                  <a:lnTo>
                    <a:pt x="54737" y="0"/>
                  </a:lnTo>
                  <a:lnTo>
                    <a:pt x="45593" y="1524"/>
                  </a:lnTo>
                  <a:lnTo>
                    <a:pt x="44069" y="1524"/>
                  </a:lnTo>
                  <a:lnTo>
                    <a:pt x="35052" y="4572"/>
                  </a:lnTo>
                  <a:lnTo>
                    <a:pt x="33528" y="4572"/>
                  </a:lnTo>
                  <a:lnTo>
                    <a:pt x="25908" y="9271"/>
                  </a:lnTo>
                  <a:lnTo>
                    <a:pt x="24384" y="9271"/>
                  </a:lnTo>
                  <a:lnTo>
                    <a:pt x="24384" y="10795"/>
                  </a:lnTo>
                  <a:lnTo>
                    <a:pt x="22860" y="10795"/>
                  </a:lnTo>
                  <a:lnTo>
                    <a:pt x="16764" y="15367"/>
                  </a:lnTo>
                  <a:lnTo>
                    <a:pt x="16764" y="16891"/>
                  </a:lnTo>
                  <a:lnTo>
                    <a:pt x="15240" y="16891"/>
                  </a:lnTo>
                  <a:lnTo>
                    <a:pt x="10668" y="24638"/>
                  </a:lnTo>
                  <a:lnTo>
                    <a:pt x="9144" y="24638"/>
                  </a:lnTo>
                  <a:lnTo>
                    <a:pt x="9144" y="26162"/>
                  </a:lnTo>
                  <a:lnTo>
                    <a:pt x="4572" y="33782"/>
                  </a:lnTo>
                  <a:lnTo>
                    <a:pt x="4572" y="35306"/>
                  </a:lnTo>
                  <a:lnTo>
                    <a:pt x="1524" y="44577"/>
                  </a:lnTo>
                  <a:lnTo>
                    <a:pt x="1524" y="46101"/>
                  </a:lnTo>
                  <a:lnTo>
                    <a:pt x="0" y="56896"/>
                  </a:lnTo>
                  <a:lnTo>
                    <a:pt x="0" y="233680"/>
                  </a:lnTo>
                  <a:lnTo>
                    <a:pt x="1524" y="241427"/>
                  </a:lnTo>
                  <a:lnTo>
                    <a:pt x="1524" y="244475"/>
                  </a:lnTo>
                  <a:lnTo>
                    <a:pt x="4572" y="252095"/>
                  </a:lnTo>
                  <a:lnTo>
                    <a:pt x="4572" y="255270"/>
                  </a:lnTo>
                  <a:lnTo>
                    <a:pt x="9144" y="262890"/>
                  </a:lnTo>
                  <a:lnTo>
                    <a:pt x="9144" y="264414"/>
                  </a:lnTo>
                  <a:lnTo>
                    <a:pt x="10668" y="264414"/>
                  </a:lnTo>
                  <a:lnTo>
                    <a:pt x="15240" y="270637"/>
                  </a:lnTo>
                  <a:lnTo>
                    <a:pt x="16764" y="272161"/>
                  </a:lnTo>
                  <a:lnTo>
                    <a:pt x="24384" y="278257"/>
                  </a:lnTo>
                  <a:lnTo>
                    <a:pt x="25908" y="279781"/>
                  </a:lnTo>
                  <a:lnTo>
                    <a:pt x="33528" y="282956"/>
                  </a:lnTo>
                  <a:lnTo>
                    <a:pt x="33528" y="284480"/>
                  </a:lnTo>
                  <a:lnTo>
                    <a:pt x="1930781" y="284480"/>
                  </a:lnTo>
                  <a:lnTo>
                    <a:pt x="1932305" y="282956"/>
                  </a:lnTo>
                  <a:lnTo>
                    <a:pt x="1939925" y="279781"/>
                  </a:lnTo>
                  <a:lnTo>
                    <a:pt x="1939925" y="278257"/>
                  </a:lnTo>
                  <a:lnTo>
                    <a:pt x="1941449" y="278257"/>
                  </a:lnTo>
                  <a:lnTo>
                    <a:pt x="1947545" y="272161"/>
                  </a:lnTo>
                  <a:lnTo>
                    <a:pt x="1949069" y="272161"/>
                  </a:lnTo>
                  <a:lnTo>
                    <a:pt x="1949069" y="270637"/>
                  </a:lnTo>
                  <a:lnTo>
                    <a:pt x="1955165" y="264414"/>
                  </a:lnTo>
                  <a:lnTo>
                    <a:pt x="1955165" y="262890"/>
                  </a:lnTo>
                  <a:lnTo>
                    <a:pt x="1956689" y="262890"/>
                  </a:lnTo>
                  <a:lnTo>
                    <a:pt x="1957324" y="261366"/>
                  </a:lnTo>
                  <a:lnTo>
                    <a:pt x="1959102" y="256794"/>
                  </a:lnTo>
                  <a:lnTo>
                    <a:pt x="1959737" y="255270"/>
                  </a:lnTo>
                  <a:lnTo>
                    <a:pt x="1961261" y="253746"/>
                  </a:lnTo>
                  <a:lnTo>
                    <a:pt x="1961261" y="252095"/>
                  </a:lnTo>
                  <a:lnTo>
                    <a:pt x="1961896" y="250571"/>
                  </a:lnTo>
                  <a:lnTo>
                    <a:pt x="1964309" y="244475"/>
                  </a:lnTo>
                  <a:lnTo>
                    <a:pt x="1964309" y="242951"/>
                  </a:lnTo>
                  <a:lnTo>
                    <a:pt x="1964309" y="241427"/>
                  </a:lnTo>
                  <a:lnTo>
                    <a:pt x="1965071" y="236728"/>
                  </a:lnTo>
                  <a:lnTo>
                    <a:pt x="1965833" y="232156"/>
                  </a:lnTo>
                  <a:lnTo>
                    <a:pt x="1965833" y="55372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779011" y="4294822"/>
            <a:ext cx="1919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410" algn="l"/>
                <a:tab pos="1906270" algn="l"/>
              </a:tabLst>
            </a:pPr>
            <a:r>
              <a:rPr dirty="0" u="sng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Plant</a:t>
            </a:r>
            <a:r>
              <a:rPr dirty="0" u="sng" sz="1800" spc="-9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KPI</a:t>
            </a:r>
            <a:r>
              <a:rPr dirty="0" u="sng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Board	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60420" y="4701540"/>
            <a:ext cx="2758440" cy="209550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408420" y="4358640"/>
            <a:ext cx="2446020" cy="297180"/>
            <a:chOff x="6408420" y="4358640"/>
            <a:chExt cx="2446020" cy="297180"/>
          </a:xfrm>
        </p:grpSpPr>
        <p:sp>
          <p:nvSpPr>
            <p:cNvPr id="40" name="object 40"/>
            <p:cNvSpPr/>
            <p:nvPr/>
          </p:nvSpPr>
          <p:spPr>
            <a:xfrm>
              <a:off x="6423660" y="4373880"/>
              <a:ext cx="2415540" cy="266700"/>
            </a:xfrm>
            <a:custGeom>
              <a:avLst/>
              <a:gdLst/>
              <a:ahLst/>
              <a:cxnLst/>
              <a:rect l="l" t="t" r="r" b="b"/>
              <a:pathLst>
                <a:path w="2415540" h="266700">
                  <a:moveTo>
                    <a:pt x="2375154" y="0"/>
                  </a:moveTo>
                  <a:lnTo>
                    <a:pt x="40259" y="0"/>
                  </a:lnTo>
                  <a:lnTo>
                    <a:pt x="25145" y="3429"/>
                  </a:lnTo>
                  <a:lnTo>
                    <a:pt x="12318" y="12827"/>
                  </a:lnTo>
                  <a:lnTo>
                    <a:pt x="3301" y="27051"/>
                  </a:lnTo>
                  <a:lnTo>
                    <a:pt x="0" y="44450"/>
                  </a:lnTo>
                  <a:lnTo>
                    <a:pt x="0" y="222250"/>
                  </a:lnTo>
                  <a:lnTo>
                    <a:pt x="3301" y="238887"/>
                  </a:lnTo>
                  <a:lnTo>
                    <a:pt x="12318" y="253111"/>
                  </a:lnTo>
                  <a:lnTo>
                    <a:pt x="25145" y="263017"/>
                  </a:lnTo>
                  <a:lnTo>
                    <a:pt x="40259" y="266700"/>
                  </a:lnTo>
                  <a:lnTo>
                    <a:pt x="2375154" y="266700"/>
                  </a:lnTo>
                  <a:lnTo>
                    <a:pt x="2391029" y="263017"/>
                  </a:lnTo>
                  <a:lnTo>
                    <a:pt x="2403729" y="253111"/>
                  </a:lnTo>
                  <a:lnTo>
                    <a:pt x="2412238" y="238887"/>
                  </a:lnTo>
                  <a:lnTo>
                    <a:pt x="2415413" y="222250"/>
                  </a:lnTo>
                  <a:lnTo>
                    <a:pt x="2415413" y="44450"/>
                  </a:lnTo>
                  <a:lnTo>
                    <a:pt x="2412238" y="27051"/>
                  </a:lnTo>
                  <a:lnTo>
                    <a:pt x="2403729" y="12954"/>
                  </a:lnTo>
                  <a:lnTo>
                    <a:pt x="2391029" y="3429"/>
                  </a:lnTo>
                  <a:lnTo>
                    <a:pt x="237515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408420" y="4358640"/>
              <a:ext cx="2446020" cy="297180"/>
            </a:xfrm>
            <a:custGeom>
              <a:avLst/>
              <a:gdLst/>
              <a:ahLst/>
              <a:cxnLst/>
              <a:rect l="l" t="t" r="r" b="b"/>
              <a:pathLst>
                <a:path w="2446020" h="297179">
                  <a:moveTo>
                    <a:pt x="2445512" y="46228"/>
                  </a:moveTo>
                  <a:lnTo>
                    <a:pt x="2443861" y="42672"/>
                  </a:lnTo>
                  <a:lnTo>
                    <a:pt x="2443099" y="40894"/>
                  </a:lnTo>
                  <a:lnTo>
                    <a:pt x="2442210" y="39116"/>
                  </a:lnTo>
                  <a:lnTo>
                    <a:pt x="2442210" y="35560"/>
                  </a:lnTo>
                  <a:lnTo>
                    <a:pt x="2441067" y="33782"/>
                  </a:lnTo>
                  <a:lnTo>
                    <a:pt x="2439797" y="32004"/>
                  </a:lnTo>
                  <a:lnTo>
                    <a:pt x="2438654" y="30226"/>
                  </a:lnTo>
                  <a:lnTo>
                    <a:pt x="2437384" y="28448"/>
                  </a:lnTo>
                  <a:lnTo>
                    <a:pt x="2437384" y="26670"/>
                  </a:lnTo>
                  <a:lnTo>
                    <a:pt x="2431034" y="19558"/>
                  </a:lnTo>
                  <a:lnTo>
                    <a:pt x="2431034" y="17780"/>
                  </a:lnTo>
                  <a:lnTo>
                    <a:pt x="2429383" y="17780"/>
                  </a:lnTo>
                  <a:lnTo>
                    <a:pt x="2422906" y="12446"/>
                  </a:lnTo>
                  <a:lnTo>
                    <a:pt x="2422906" y="10668"/>
                  </a:lnTo>
                  <a:lnTo>
                    <a:pt x="2421382" y="10668"/>
                  </a:lnTo>
                  <a:lnTo>
                    <a:pt x="2419731" y="9309"/>
                  </a:lnTo>
                  <a:lnTo>
                    <a:pt x="2419731" y="55118"/>
                  </a:lnTo>
                  <a:lnTo>
                    <a:pt x="2418080" y="53340"/>
                  </a:lnTo>
                  <a:lnTo>
                    <a:pt x="2419731" y="62230"/>
                  </a:lnTo>
                  <a:lnTo>
                    <a:pt x="2419731" y="238379"/>
                  </a:lnTo>
                  <a:lnTo>
                    <a:pt x="2418080" y="245491"/>
                  </a:lnTo>
                  <a:lnTo>
                    <a:pt x="2419731" y="241935"/>
                  </a:lnTo>
                  <a:lnTo>
                    <a:pt x="2416429" y="250825"/>
                  </a:lnTo>
                  <a:lnTo>
                    <a:pt x="2418080" y="247269"/>
                  </a:lnTo>
                  <a:lnTo>
                    <a:pt x="2414905" y="256159"/>
                  </a:lnTo>
                  <a:lnTo>
                    <a:pt x="2414905" y="252603"/>
                  </a:lnTo>
                  <a:lnTo>
                    <a:pt x="2410079" y="259715"/>
                  </a:lnTo>
                  <a:lnTo>
                    <a:pt x="2413254" y="257937"/>
                  </a:lnTo>
                  <a:lnTo>
                    <a:pt x="2406777" y="263271"/>
                  </a:lnTo>
                  <a:lnTo>
                    <a:pt x="2408428" y="261493"/>
                  </a:lnTo>
                  <a:lnTo>
                    <a:pt x="2401951" y="265049"/>
                  </a:lnTo>
                  <a:lnTo>
                    <a:pt x="2403602" y="265049"/>
                  </a:lnTo>
                  <a:lnTo>
                    <a:pt x="2397125" y="266827"/>
                  </a:lnTo>
                  <a:lnTo>
                    <a:pt x="49911" y="266827"/>
                  </a:lnTo>
                  <a:lnTo>
                    <a:pt x="41910" y="265049"/>
                  </a:lnTo>
                  <a:lnTo>
                    <a:pt x="45085" y="265049"/>
                  </a:lnTo>
                  <a:lnTo>
                    <a:pt x="41021" y="263271"/>
                  </a:lnTo>
                  <a:lnTo>
                    <a:pt x="39370" y="262509"/>
                  </a:lnTo>
                  <a:lnTo>
                    <a:pt x="38100" y="261493"/>
                  </a:lnTo>
                  <a:lnTo>
                    <a:pt x="34798" y="258699"/>
                  </a:lnTo>
                  <a:lnTo>
                    <a:pt x="34290" y="257937"/>
                  </a:lnTo>
                  <a:lnTo>
                    <a:pt x="33020" y="256159"/>
                  </a:lnTo>
                  <a:lnTo>
                    <a:pt x="31242" y="253619"/>
                  </a:lnTo>
                  <a:lnTo>
                    <a:pt x="30988" y="252603"/>
                  </a:lnTo>
                  <a:lnTo>
                    <a:pt x="30226" y="250825"/>
                  </a:lnTo>
                  <a:lnTo>
                    <a:pt x="28956" y="247269"/>
                  </a:lnTo>
                  <a:lnTo>
                    <a:pt x="28956" y="250825"/>
                  </a:lnTo>
                  <a:lnTo>
                    <a:pt x="28067" y="245491"/>
                  </a:lnTo>
                  <a:lnTo>
                    <a:pt x="27432" y="241935"/>
                  </a:lnTo>
                  <a:lnTo>
                    <a:pt x="27432" y="55118"/>
                  </a:lnTo>
                  <a:lnTo>
                    <a:pt x="27686" y="53340"/>
                  </a:lnTo>
                  <a:lnTo>
                    <a:pt x="28956" y="46228"/>
                  </a:lnTo>
                  <a:lnTo>
                    <a:pt x="28956" y="49784"/>
                  </a:lnTo>
                  <a:lnTo>
                    <a:pt x="30607" y="46228"/>
                  </a:lnTo>
                  <a:lnTo>
                    <a:pt x="31369" y="44450"/>
                  </a:lnTo>
                  <a:lnTo>
                    <a:pt x="32258" y="42672"/>
                  </a:lnTo>
                  <a:lnTo>
                    <a:pt x="30607" y="44450"/>
                  </a:lnTo>
                  <a:lnTo>
                    <a:pt x="35433" y="37338"/>
                  </a:lnTo>
                  <a:lnTo>
                    <a:pt x="33782" y="40894"/>
                  </a:lnTo>
                  <a:lnTo>
                    <a:pt x="37084" y="37338"/>
                  </a:lnTo>
                  <a:lnTo>
                    <a:pt x="38608" y="35560"/>
                  </a:lnTo>
                  <a:lnTo>
                    <a:pt x="39751" y="34417"/>
                  </a:lnTo>
                  <a:lnTo>
                    <a:pt x="41021" y="33782"/>
                  </a:lnTo>
                  <a:lnTo>
                    <a:pt x="45085" y="32004"/>
                  </a:lnTo>
                  <a:lnTo>
                    <a:pt x="41910" y="33782"/>
                  </a:lnTo>
                  <a:lnTo>
                    <a:pt x="45974" y="32004"/>
                  </a:lnTo>
                  <a:lnTo>
                    <a:pt x="49911" y="30226"/>
                  </a:lnTo>
                  <a:lnTo>
                    <a:pt x="46736" y="32004"/>
                  </a:lnTo>
                  <a:lnTo>
                    <a:pt x="54737" y="30226"/>
                  </a:lnTo>
                  <a:lnTo>
                    <a:pt x="2392299" y="30226"/>
                  </a:lnTo>
                  <a:lnTo>
                    <a:pt x="2398776" y="32004"/>
                  </a:lnTo>
                  <a:lnTo>
                    <a:pt x="2397125" y="30226"/>
                  </a:lnTo>
                  <a:lnTo>
                    <a:pt x="2403602" y="33782"/>
                  </a:lnTo>
                  <a:lnTo>
                    <a:pt x="2401951" y="32004"/>
                  </a:lnTo>
                  <a:lnTo>
                    <a:pt x="2408428" y="35560"/>
                  </a:lnTo>
                  <a:lnTo>
                    <a:pt x="2410206" y="37528"/>
                  </a:lnTo>
                  <a:lnTo>
                    <a:pt x="2414905" y="44450"/>
                  </a:lnTo>
                  <a:lnTo>
                    <a:pt x="2414905" y="42672"/>
                  </a:lnTo>
                  <a:lnTo>
                    <a:pt x="2418080" y="49784"/>
                  </a:lnTo>
                  <a:lnTo>
                    <a:pt x="2416429" y="46228"/>
                  </a:lnTo>
                  <a:lnTo>
                    <a:pt x="2419731" y="55118"/>
                  </a:lnTo>
                  <a:lnTo>
                    <a:pt x="2419731" y="9309"/>
                  </a:lnTo>
                  <a:lnTo>
                    <a:pt x="2414905" y="5334"/>
                  </a:lnTo>
                  <a:lnTo>
                    <a:pt x="2411603" y="5334"/>
                  </a:lnTo>
                  <a:lnTo>
                    <a:pt x="2405253" y="1778"/>
                  </a:lnTo>
                  <a:lnTo>
                    <a:pt x="2401951" y="1778"/>
                  </a:lnTo>
                  <a:lnTo>
                    <a:pt x="2392299" y="0"/>
                  </a:lnTo>
                  <a:lnTo>
                    <a:pt x="53213" y="0"/>
                  </a:lnTo>
                  <a:lnTo>
                    <a:pt x="45085" y="1778"/>
                  </a:lnTo>
                  <a:lnTo>
                    <a:pt x="41910" y="1778"/>
                  </a:lnTo>
                  <a:lnTo>
                    <a:pt x="33782" y="5334"/>
                  </a:lnTo>
                  <a:lnTo>
                    <a:pt x="32258" y="5334"/>
                  </a:lnTo>
                  <a:lnTo>
                    <a:pt x="24130" y="10668"/>
                  </a:lnTo>
                  <a:lnTo>
                    <a:pt x="22606" y="12446"/>
                  </a:lnTo>
                  <a:lnTo>
                    <a:pt x="16129" y="17780"/>
                  </a:lnTo>
                  <a:lnTo>
                    <a:pt x="9652" y="24892"/>
                  </a:lnTo>
                  <a:lnTo>
                    <a:pt x="9652" y="26670"/>
                  </a:lnTo>
                  <a:lnTo>
                    <a:pt x="8001" y="28448"/>
                  </a:lnTo>
                  <a:lnTo>
                    <a:pt x="4826" y="35560"/>
                  </a:lnTo>
                  <a:lnTo>
                    <a:pt x="4826" y="37338"/>
                  </a:lnTo>
                  <a:lnTo>
                    <a:pt x="3175" y="39116"/>
                  </a:lnTo>
                  <a:lnTo>
                    <a:pt x="1651" y="46228"/>
                  </a:lnTo>
                  <a:lnTo>
                    <a:pt x="1651" y="49784"/>
                  </a:lnTo>
                  <a:lnTo>
                    <a:pt x="0" y="60452"/>
                  </a:lnTo>
                  <a:lnTo>
                    <a:pt x="0" y="238379"/>
                  </a:lnTo>
                  <a:lnTo>
                    <a:pt x="1651" y="249047"/>
                  </a:lnTo>
                  <a:lnTo>
                    <a:pt x="1651" y="250825"/>
                  </a:lnTo>
                  <a:lnTo>
                    <a:pt x="3175" y="259715"/>
                  </a:lnTo>
                  <a:lnTo>
                    <a:pt x="4826" y="259715"/>
                  </a:lnTo>
                  <a:lnTo>
                    <a:pt x="4826" y="261493"/>
                  </a:lnTo>
                  <a:lnTo>
                    <a:pt x="8001" y="270383"/>
                  </a:lnTo>
                  <a:lnTo>
                    <a:pt x="9652" y="270383"/>
                  </a:lnTo>
                  <a:lnTo>
                    <a:pt x="9652" y="272161"/>
                  </a:lnTo>
                  <a:lnTo>
                    <a:pt x="14478" y="279273"/>
                  </a:lnTo>
                  <a:lnTo>
                    <a:pt x="16129" y="279273"/>
                  </a:lnTo>
                  <a:lnTo>
                    <a:pt x="16129" y="281051"/>
                  </a:lnTo>
                  <a:lnTo>
                    <a:pt x="22606" y="286385"/>
                  </a:lnTo>
                  <a:lnTo>
                    <a:pt x="24130" y="286385"/>
                  </a:lnTo>
                  <a:lnTo>
                    <a:pt x="24130" y="288163"/>
                  </a:lnTo>
                  <a:lnTo>
                    <a:pt x="32258" y="291719"/>
                  </a:lnTo>
                  <a:lnTo>
                    <a:pt x="33782" y="293497"/>
                  </a:lnTo>
                  <a:lnTo>
                    <a:pt x="41910" y="295275"/>
                  </a:lnTo>
                  <a:lnTo>
                    <a:pt x="45085" y="295275"/>
                  </a:lnTo>
                  <a:lnTo>
                    <a:pt x="53213" y="297053"/>
                  </a:lnTo>
                  <a:lnTo>
                    <a:pt x="2393950" y="297053"/>
                  </a:lnTo>
                  <a:lnTo>
                    <a:pt x="2401951" y="295275"/>
                  </a:lnTo>
                  <a:lnTo>
                    <a:pt x="2405253" y="295275"/>
                  </a:lnTo>
                  <a:lnTo>
                    <a:pt x="2411603" y="293497"/>
                  </a:lnTo>
                  <a:lnTo>
                    <a:pt x="2413254" y="293497"/>
                  </a:lnTo>
                  <a:lnTo>
                    <a:pt x="2413254" y="291719"/>
                  </a:lnTo>
                  <a:lnTo>
                    <a:pt x="2414905" y="291719"/>
                  </a:lnTo>
                  <a:lnTo>
                    <a:pt x="2421382" y="288163"/>
                  </a:lnTo>
                  <a:lnTo>
                    <a:pt x="2422906" y="286385"/>
                  </a:lnTo>
                  <a:lnTo>
                    <a:pt x="2429383" y="281051"/>
                  </a:lnTo>
                  <a:lnTo>
                    <a:pt x="2431034" y="279273"/>
                  </a:lnTo>
                  <a:lnTo>
                    <a:pt x="2435860" y="272161"/>
                  </a:lnTo>
                  <a:lnTo>
                    <a:pt x="2437384" y="272161"/>
                  </a:lnTo>
                  <a:lnTo>
                    <a:pt x="2437384" y="270383"/>
                  </a:lnTo>
                  <a:lnTo>
                    <a:pt x="2439416" y="266827"/>
                  </a:lnTo>
                  <a:lnTo>
                    <a:pt x="2441321" y="263271"/>
                  </a:lnTo>
                  <a:lnTo>
                    <a:pt x="2442210" y="261493"/>
                  </a:lnTo>
                  <a:lnTo>
                    <a:pt x="2442210" y="259715"/>
                  </a:lnTo>
                  <a:lnTo>
                    <a:pt x="2442845" y="257937"/>
                  </a:lnTo>
                  <a:lnTo>
                    <a:pt x="2443607" y="256159"/>
                  </a:lnTo>
                  <a:lnTo>
                    <a:pt x="2445512" y="250825"/>
                  </a:lnTo>
                  <a:lnTo>
                    <a:pt x="2445512" y="247269"/>
                  </a:lnTo>
                  <a:lnTo>
                    <a:pt x="2445512" y="241935"/>
                  </a:lnTo>
                  <a:lnTo>
                    <a:pt x="2445512" y="55118"/>
                  </a:lnTo>
                  <a:lnTo>
                    <a:pt x="2445512" y="49784"/>
                  </a:lnTo>
                  <a:lnTo>
                    <a:pt x="2445512" y="46228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654418" y="4315523"/>
            <a:ext cx="2032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1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1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79820" y="4693920"/>
            <a:ext cx="2865120" cy="2026920"/>
            <a:chOff x="6179820" y="4693920"/>
            <a:chExt cx="2865120" cy="202692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7920" y="4732020"/>
              <a:ext cx="2788920" cy="19507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79820" y="4693919"/>
              <a:ext cx="2865120" cy="2026920"/>
            </a:xfrm>
            <a:custGeom>
              <a:avLst/>
              <a:gdLst/>
              <a:ahLst/>
              <a:cxnLst/>
              <a:rect l="l" t="t" r="r" b="b"/>
              <a:pathLst>
                <a:path w="2865120" h="2026920">
                  <a:moveTo>
                    <a:pt x="2865120" y="0"/>
                  </a:moveTo>
                  <a:lnTo>
                    <a:pt x="2826385" y="0"/>
                  </a:lnTo>
                  <a:lnTo>
                    <a:pt x="2826385" y="17526"/>
                  </a:lnTo>
                  <a:lnTo>
                    <a:pt x="2826385" y="36576"/>
                  </a:lnTo>
                  <a:lnTo>
                    <a:pt x="2826385" y="1990077"/>
                  </a:lnTo>
                  <a:lnTo>
                    <a:pt x="38735" y="1990077"/>
                  </a:lnTo>
                  <a:lnTo>
                    <a:pt x="38735" y="36576"/>
                  </a:lnTo>
                  <a:lnTo>
                    <a:pt x="2826385" y="36576"/>
                  </a:lnTo>
                  <a:lnTo>
                    <a:pt x="2826385" y="17538"/>
                  </a:lnTo>
                  <a:lnTo>
                    <a:pt x="38735" y="17538"/>
                  </a:lnTo>
                  <a:lnTo>
                    <a:pt x="2826385" y="17526"/>
                  </a:lnTo>
                  <a:lnTo>
                    <a:pt x="2826385" y="0"/>
                  </a:lnTo>
                  <a:lnTo>
                    <a:pt x="0" y="0"/>
                  </a:lnTo>
                  <a:lnTo>
                    <a:pt x="0" y="2026691"/>
                  </a:lnTo>
                  <a:lnTo>
                    <a:pt x="2865120" y="2026691"/>
                  </a:lnTo>
                  <a:lnTo>
                    <a:pt x="2865120" y="2007641"/>
                  </a:lnTo>
                  <a:lnTo>
                    <a:pt x="2865120" y="1990064"/>
                  </a:lnTo>
                  <a:lnTo>
                    <a:pt x="2865120" y="36576"/>
                  </a:lnTo>
                  <a:lnTo>
                    <a:pt x="2865120" y="17526"/>
                  </a:lnTo>
                  <a:lnTo>
                    <a:pt x="2865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7920" y="4732020"/>
              <a:ext cx="2788920" cy="19507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79820" y="4693919"/>
              <a:ext cx="2865120" cy="2026920"/>
            </a:xfrm>
            <a:custGeom>
              <a:avLst/>
              <a:gdLst/>
              <a:ahLst/>
              <a:cxnLst/>
              <a:rect l="l" t="t" r="r" b="b"/>
              <a:pathLst>
                <a:path w="2865120" h="2026920">
                  <a:moveTo>
                    <a:pt x="2865120" y="0"/>
                  </a:moveTo>
                  <a:lnTo>
                    <a:pt x="2826385" y="0"/>
                  </a:lnTo>
                  <a:lnTo>
                    <a:pt x="2826385" y="17526"/>
                  </a:lnTo>
                  <a:lnTo>
                    <a:pt x="2826385" y="36576"/>
                  </a:lnTo>
                  <a:lnTo>
                    <a:pt x="2826385" y="1990077"/>
                  </a:lnTo>
                  <a:lnTo>
                    <a:pt x="38735" y="1990077"/>
                  </a:lnTo>
                  <a:lnTo>
                    <a:pt x="38735" y="36576"/>
                  </a:lnTo>
                  <a:lnTo>
                    <a:pt x="2826385" y="36576"/>
                  </a:lnTo>
                  <a:lnTo>
                    <a:pt x="2826385" y="17538"/>
                  </a:lnTo>
                  <a:lnTo>
                    <a:pt x="38735" y="17538"/>
                  </a:lnTo>
                  <a:lnTo>
                    <a:pt x="2826385" y="17526"/>
                  </a:lnTo>
                  <a:lnTo>
                    <a:pt x="2826385" y="0"/>
                  </a:lnTo>
                  <a:lnTo>
                    <a:pt x="0" y="0"/>
                  </a:lnTo>
                  <a:lnTo>
                    <a:pt x="0" y="2026691"/>
                  </a:lnTo>
                  <a:lnTo>
                    <a:pt x="2865120" y="2026691"/>
                  </a:lnTo>
                  <a:lnTo>
                    <a:pt x="2865120" y="2007641"/>
                  </a:lnTo>
                  <a:lnTo>
                    <a:pt x="2865120" y="1990064"/>
                  </a:lnTo>
                  <a:lnTo>
                    <a:pt x="2865120" y="36576"/>
                  </a:lnTo>
                  <a:lnTo>
                    <a:pt x="2865120" y="17526"/>
                  </a:lnTo>
                  <a:lnTo>
                    <a:pt x="2865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0040" y="4389120"/>
            <a:ext cx="3985260" cy="2240280"/>
            <a:chOff x="320040" y="4389120"/>
            <a:chExt cx="3985260" cy="224028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520" y="4419600"/>
              <a:ext cx="3924300" cy="21717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0040" y="4389119"/>
              <a:ext cx="3985260" cy="2240280"/>
            </a:xfrm>
            <a:custGeom>
              <a:avLst/>
              <a:gdLst/>
              <a:ahLst/>
              <a:cxnLst/>
              <a:rect l="l" t="t" r="r" b="b"/>
              <a:pathLst>
                <a:path w="3985260" h="2240279">
                  <a:moveTo>
                    <a:pt x="3985260" y="0"/>
                  </a:moveTo>
                  <a:lnTo>
                    <a:pt x="3951478" y="0"/>
                  </a:lnTo>
                  <a:lnTo>
                    <a:pt x="3951478" y="16637"/>
                  </a:lnTo>
                  <a:lnTo>
                    <a:pt x="3951478" y="2224913"/>
                  </a:lnTo>
                  <a:lnTo>
                    <a:pt x="3951465" y="2208276"/>
                  </a:lnTo>
                  <a:lnTo>
                    <a:pt x="33769" y="2208276"/>
                  </a:lnTo>
                  <a:lnTo>
                    <a:pt x="33769" y="32004"/>
                  </a:lnTo>
                  <a:lnTo>
                    <a:pt x="3951465" y="32004"/>
                  </a:lnTo>
                  <a:lnTo>
                    <a:pt x="3951465" y="16649"/>
                  </a:lnTo>
                  <a:lnTo>
                    <a:pt x="33769" y="16649"/>
                  </a:lnTo>
                  <a:lnTo>
                    <a:pt x="3951478" y="16637"/>
                  </a:lnTo>
                  <a:lnTo>
                    <a:pt x="3951478" y="0"/>
                  </a:lnTo>
                  <a:lnTo>
                    <a:pt x="0" y="0"/>
                  </a:lnTo>
                  <a:lnTo>
                    <a:pt x="0" y="2240280"/>
                  </a:lnTo>
                  <a:lnTo>
                    <a:pt x="3985260" y="2240280"/>
                  </a:lnTo>
                  <a:lnTo>
                    <a:pt x="3985260" y="2224913"/>
                  </a:lnTo>
                  <a:lnTo>
                    <a:pt x="3985260" y="2208276"/>
                  </a:lnTo>
                  <a:lnTo>
                    <a:pt x="3985260" y="32004"/>
                  </a:lnTo>
                  <a:lnTo>
                    <a:pt x="3985260" y="16637"/>
                  </a:lnTo>
                  <a:lnTo>
                    <a:pt x="3985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520" y="4419600"/>
              <a:ext cx="3924300" cy="2171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0040" y="4389119"/>
              <a:ext cx="3985260" cy="2240280"/>
            </a:xfrm>
            <a:custGeom>
              <a:avLst/>
              <a:gdLst/>
              <a:ahLst/>
              <a:cxnLst/>
              <a:rect l="l" t="t" r="r" b="b"/>
              <a:pathLst>
                <a:path w="3985260" h="2240279">
                  <a:moveTo>
                    <a:pt x="3985260" y="0"/>
                  </a:moveTo>
                  <a:lnTo>
                    <a:pt x="3951478" y="0"/>
                  </a:lnTo>
                  <a:lnTo>
                    <a:pt x="3951478" y="16637"/>
                  </a:lnTo>
                  <a:lnTo>
                    <a:pt x="3951478" y="2224913"/>
                  </a:lnTo>
                  <a:lnTo>
                    <a:pt x="3951465" y="2208276"/>
                  </a:lnTo>
                  <a:lnTo>
                    <a:pt x="33769" y="2208276"/>
                  </a:lnTo>
                  <a:lnTo>
                    <a:pt x="33769" y="32004"/>
                  </a:lnTo>
                  <a:lnTo>
                    <a:pt x="3951465" y="32004"/>
                  </a:lnTo>
                  <a:lnTo>
                    <a:pt x="3951465" y="16649"/>
                  </a:lnTo>
                  <a:lnTo>
                    <a:pt x="33769" y="16649"/>
                  </a:lnTo>
                  <a:lnTo>
                    <a:pt x="3951478" y="16637"/>
                  </a:lnTo>
                  <a:lnTo>
                    <a:pt x="3951478" y="0"/>
                  </a:lnTo>
                  <a:lnTo>
                    <a:pt x="0" y="0"/>
                  </a:lnTo>
                  <a:lnTo>
                    <a:pt x="0" y="2240280"/>
                  </a:lnTo>
                  <a:lnTo>
                    <a:pt x="3985260" y="2240280"/>
                  </a:lnTo>
                  <a:lnTo>
                    <a:pt x="3985260" y="2224913"/>
                  </a:lnTo>
                  <a:lnTo>
                    <a:pt x="3985260" y="2208276"/>
                  </a:lnTo>
                  <a:lnTo>
                    <a:pt x="3985260" y="32004"/>
                  </a:lnTo>
                  <a:lnTo>
                    <a:pt x="3985260" y="16637"/>
                  </a:lnTo>
                  <a:lnTo>
                    <a:pt x="3985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968240" y="1508760"/>
            <a:ext cx="3787140" cy="2339340"/>
            <a:chOff x="4968240" y="1508760"/>
            <a:chExt cx="3787140" cy="23393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8720" y="1539240"/>
              <a:ext cx="3718560" cy="22783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68240" y="1508759"/>
              <a:ext cx="3787140" cy="2339340"/>
            </a:xfrm>
            <a:custGeom>
              <a:avLst/>
              <a:gdLst/>
              <a:ahLst/>
              <a:cxnLst/>
              <a:rect l="l" t="t" r="r" b="b"/>
              <a:pathLst>
                <a:path w="3787140" h="2339340">
                  <a:moveTo>
                    <a:pt x="3787140" y="0"/>
                  </a:moveTo>
                  <a:lnTo>
                    <a:pt x="3753358" y="0"/>
                  </a:lnTo>
                  <a:lnTo>
                    <a:pt x="3753358" y="15367"/>
                  </a:lnTo>
                  <a:lnTo>
                    <a:pt x="3753358" y="32004"/>
                  </a:lnTo>
                  <a:lnTo>
                    <a:pt x="3753358" y="2307361"/>
                  </a:lnTo>
                  <a:lnTo>
                    <a:pt x="33782" y="2307361"/>
                  </a:lnTo>
                  <a:lnTo>
                    <a:pt x="33782" y="32004"/>
                  </a:lnTo>
                  <a:lnTo>
                    <a:pt x="3753358" y="32004"/>
                  </a:lnTo>
                  <a:lnTo>
                    <a:pt x="3753358" y="15392"/>
                  </a:lnTo>
                  <a:lnTo>
                    <a:pt x="33782" y="15392"/>
                  </a:lnTo>
                  <a:lnTo>
                    <a:pt x="3753358" y="15367"/>
                  </a:lnTo>
                  <a:lnTo>
                    <a:pt x="3753358" y="0"/>
                  </a:lnTo>
                  <a:lnTo>
                    <a:pt x="0" y="0"/>
                  </a:lnTo>
                  <a:lnTo>
                    <a:pt x="0" y="2339340"/>
                  </a:lnTo>
                  <a:lnTo>
                    <a:pt x="3787140" y="2339340"/>
                  </a:lnTo>
                  <a:lnTo>
                    <a:pt x="3787140" y="2323973"/>
                  </a:lnTo>
                  <a:lnTo>
                    <a:pt x="3787140" y="2307336"/>
                  </a:lnTo>
                  <a:lnTo>
                    <a:pt x="3787140" y="32004"/>
                  </a:lnTo>
                  <a:lnTo>
                    <a:pt x="3787140" y="15367"/>
                  </a:lnTo>
                  <a:lnTo>
                    <a:pt x="3787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8720" y="1539240"/>
              <a:ext cx="3718560" cy="22783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68240" y="1508759"/>
              <a:ext cx="3787140" cy="2339340"/>
            </a:xfrm>
            <a:custGeom>
              <a:avLst/>
              <a:gdLst/>
              <a:ahLst/>
              <a:cxnLst/>
              <a:rect l="l" t="t" r="r" b="b"/>
              <a:pathLst>
                <a:path w="3787140" h="2339340">
                  <a:moveTo>
                    <a:pt x="3787140" y="0"/>
                  </a:moveTo>
                  <a:lnTo>
                    <a:pt x="3753358" y="0"/>
                  </a:lnTo>
                  <a:lnTo>
                    <a:pt x="3753358" y="15367"/>
                  </a:lnTo>
                  <a:lnTo>
                    <a:pt x="3753358" y="32004"/>
                  </a:lnTo>
                  <a:lnTo>
                    <a:pt x="3753358" y="2307361"/>
                  </a:lnTo>
                  <a:lnTo>
                    <a:pt x="33782" y="2307361"/>
                  </a:lnTo>
                  <a:lnTo>
                    <a:pt x="33782" y="32004"/>
                  </a:lnTo>
                  <a:lnTo>
                    <a:pt x="3753358" y="32004"/>
                  </a:lnTo>
                  <a:lnTo>
                    <a:pt x="3753358" y="15392"/>
                  </a:lnTo>
                  <a:lnTo>
                    <a:pt x="33782" y="15392"/>
                  </a:lnTo>
                  <a:lnTo>
                    <a:pt x="3753358" y="15367"/>
                  </a:lnTo>
                  <a:lnTo>
                    <a:pt x="3753358" y="0"/>
                  </a:lnTo>
                  <a:lnTo>
                    <a:pt x="0" y="0"/>
                  </a:lnTo>
                  <a:lnTo>
                    <a:pt x="0" y="2339340"/>
                  </a:lnTo>
                  <a:lnTo>
                    <a:pt x="3787140" y="2339340"/>
                  </a:lnTo>
                  <a:lnTo>
                    <a:pt x="3787140" y="2323973"/>
                  </a:lnTo>
                  <a:lnTo>
                    <a:pt x="3787140" y="2307336"/>
                  </a:lnTo>
                  <a:lnTo>
                    <a:pt x="3787140" y="32004"/>
                  </a:lnTo>
                  <a:lnTo>
                    <a:pt x="3787140" y="15367"/>
                  </a:lnTo>
                  <a:lnTo>
                    <a:pt x="3787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968240" y="4389120"/>
            <a:ext cx="3787140" cy="2423160"/>
            <a:chOff x="4968240" y="4389120"/>
            <a:chExt cx="3787140" cy="242316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8720" y="4419600"/>
              <a:ext cx="3718560" cy="21107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68240" y="4389119"/>
              <a:ext cx="3787140" cy="2171700"/>
            </a:xfrm>
            <a:custGeom>
              <a:avLst/>
              <a:gdLst/>
              <a:ahLst/>
              <a:cxnLst/>
              <a:rect l="l" t="t" r="r" b="b"/>
              <a:pathLst>
                <a:path w="3787140" h="2171700">
                  <a:moveTo>
                    <a:pt x="3787140" y="0"/>
                  </a:moveTo>
                  <a:lnTo>
                    <a:pt x="3753358" y="0"/>
                  </a:lnTo>
                  <a:lnTo>
                    <a:pt x="3753358" y="31877"/>
                  </a:lnTo>
                  <a:lnTo>
                    <a:pt x="3753358" y="2139772"/>
                  </a:lnTo>
                  <a:lnTo>
                    <a:pt x="33782" y="2139772"/>
                  </a:lnTo>
                  <a:lnTo>
                    <a:pt x="33782" y="31877"/>
                  </a:lnTo>
                  <a:lnTo>
                    <a:pt x="3753358" y="31877"/>
                  </a:lnTo>
                  <a:lnTo>
                    <a:pt x="3753358" y="0"/>
                  </a:lnTo>
                  <a:lnTo>
                    <a:pt x="0" y="0"/>
                  </a:lnTo>
                  <a:lnTo>
                    <a:pt x="0" y="2171700"/>
                  </a:lnTo>
                  <a:lnTo>
                    <a:pt x="3787140" y="2171700"/>
                  </a:lnTo>
                  <a:lnTo>
                    <a:pt x="3787140" y="2156371"/>
                  </a:lnTo>
                  <a:lnTo>
                    <a:pt x="3787140" y="2139759"/>
                  </a:lnTo>
                  <a:lnTo>
                    <a:pt x="3787140" y="31877"/>
                  </a:lnTo>
                  <a:lnTo>
                    <a:pt x="3787140" y="16637"/>
                  </a:lnTo>
                  <a:lnTo>
                    <a:pt x="3787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8720" y="4419600"/>
              <a:ext cx="3718560" cy="21107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68240" y="4389119"/>
              <a:ext cx="3787140" cy="2171700"/>
            </a:xfrm>
            <a:custGeom>
              <a:avLst/>
              <a:gdLst/>
              <a:ahLst/>
              <a:cxnLst/>
              <a:rect l="l" t="t" r="r" b="b"/>
              <a:pathLst>
                <a:path w="3787140" h="2171700">
                  <a:moveTo>
                    <a:pt x="3787140" y="0"/>
                  </a:moveTo>
                  <a:lnTo>
                    <a:pt x="3753358" y="0"/>
                  </a:lnTo>
                  <a:lnTo>
                    <a:pt x="3753358" y="31877"/>
                  </a:lnTo>
                  <a:lnTo>
                    <a:pt x="3753358" y="2139772"/>
                  </a:lnTo>
                  <a:lnTo>
                    <a:pt x="33782" y="2139772"/>
                  </a:lnTo>
                  <a:lnTo>
                    <a:pt x="33782" y="31877"/>
                  </a:lnTo>
                  <a:lnTo>
                    <a:pt x="3753358" y="31877"/>
                  </a:lnTo>
                  <a:lnTo>
                    <a:pt x="3753358" y="0"/>
                  </a:lnTo>
                  <a:lnTo>
                    <a:pt x="0" y="0"/>
                  </a:lnTo>
                  <a:lnTo>
                    <a:pt x="0" y="2171700"/>
                  </a:lnTo>
                  <a:lnTo>
                    <a:pt x="3787140" y="2171700"/>
                  </a:lnTo>
                  <a:lnTo>
                    <a:pt x="3787140" y="2156371"/>
                  </a:lnTo>
                  <a:lnTo>
                    <a:pt x="3787140" y="2139759"/>
                  </a:lnTo>
                  <a:lnTo>
                    <a:pt x="3787140" y="31877"/>
                  </a:lnTo>
                  <a:lnTo>
                    <a:pt x="3787140" y="16637"/>
                  </a:lnTo>
                  <a:lnTo>
                    <a:pt x="3787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51220" y="6591300"/>
              <a:ext cx="1965960" cy="213360"/>
            </a:xfrm>
            <a:custGeom>
              <a:avLst/>
              <a:gdLst/>
              <a:ahLst/>
              <a:cxnLst/>
              <a:rect l="l" t="t" r="r" b="b"/>
              <a:pathLst>
                <a:path w="1965959" h="213359">
                  <a:moveTo>
                    <a:pt x="1929383" y="0"/>
                  </a:moveTo>
                  <a:lnTo>
                    <a:pt x="37718" y="0"/>
                  </a:lnTo>
                  <a:lnTo>
                    <a:pt x="23367" y="2946"/>
                  </a:lnTo>
                  <a:lnTo>
                    <a:pt x="11302" y="10883"/>
                  </a:lnTo>
                  <a:lnTo>
                    <a:pt x="3047" y="22478"/>
                  </a:lnTo>
                  <a:lnTo>
                    <a:pt x="0" y="36385"/>
                  </a:lnTo>
                  <a:lnTo>
                    <a:pt x="0" y="178052"/>
                  </a:lnTo>
                  <a:lnTo>
                    <a:pt x="3047" y="191759"/>
                  </a:lnTo>
                  <a:lnTo>
                    <a:pt x="11302" y="202909"/>
                  </a:lnTo>
                  <a:lnTo>
                    <a:pt x="23367" y="210402"/>
                  </a:lnTo>
                  <a:lnTo>
                    <a:pt x="37718" y="213144"/>
                  </a:lnTo>
                  <a:lnTo>
                    <a:pt x="1929383" y="213144"/>
                  </a:lnTo>
                  <a:lnTo>
                    <a:pt x="1943607" y="210402"/>
                  </a:lnTo>
                  <a:lnTo>
                    <a:pt x="1955164" y="202909"/>
                  </a:lnTo>
                  <a:lnTo>
                    <a:pt x="1963038" y="191759"/>
                  </a:lnTo>
                  <a:lnTo>
                    <a:pt x="1965832" y="178052"/>
                  </a:lnTo>
                  <a:lnTo>
                    <a:pt x="1965832" y="36385"/>
                  </a:lnTo>
                  <a:lnTo>
                    <a:pt x="1963038" y="22478"/>
                  </a:lnTo>
                  <a:lnTo>
                    <a:pt x="1955164" y="10883"/>
                  </a:lnTo>
                  <a:lnTo>
                    <a:pt x="1943607" y="2946"/>
                  </a:lnTo>
                  <a:lnTo>
                    <a:pt x="1929383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35980" y="6583680"/>
              <a:ext cx="1996439" cy="228600"/>
            </a:xfrm>
            <a:custGeom>
              <a:avLst/>
              <a:gdLst/>
              <a:ahLst/>
              <a:cxnLst/>
              <a:rect l="l" t="t" r="r" b="b"/>
              <a:pathLst>
                <a:path w="1996440" h="228600">
                  <a:moveTo>
                    <a:pt x="1996186" y="44450"/>
                  </a:moveTo>
                  <a:lnTo>
                    <a:pt x="1995805" y="41910"/>
                  </a:lnTo>
                  <a:lnTo>
                    <a:pt x="1994916" y="36830"/>
                  </a:lnTo>
                  <a:lnTo>
                    <a:pt x="1994916" y="35560"/>
                  </a:lnTo>
                  <a:lnTo>
                    <a:pt x="1992630" y="30480"/>
                  </a:lnTo>
                  <a:lnTo>
                    <a:pt x="1992122" y="29210"/>
                  </a:lnTo>
                  <a:lnTo>
                    <a:pt x="1992122" y="27940"/>
                  </a:lnTo>
                  <a:lnTo>
                    <a:pt x="1990852" y="26670"/>
                  </a:lnTo>
                  <a:lnTo>
                    <a:pt x="1988820" y="22860"/>
                  </a:lnTo>
                  <a:lnTo>
                    <a:pt x="1988058" y="21590"/>
                  </a:lnTo>
                  <a:lnTo>
                    <a:pt x="1988058" y="20320"/>
                  </a:lnTo>
                  <a:lnTo>
                    <a:pt x="1986788" y="20320"/>
                  </a:lnTo>
                  <a:lnTo>
                    <a:pt x="1986788" y="19050"/>
                  </a:lnTo>
                  <a:lnTo>
                    <a:pt x="1982724" y="13970"/>
                  </a:lnTo>
                  <a:lnTo>
                    <a:pt x="1981327" y="13970"/>
                  </a:lnTo>
                  <a:lnTo>
                    <a:pt x="1981327" y="12700"/>
                  </a:lnTo>
                  <a:lnTo>
                    <a:pt x="1975866" y="8890"/>
                  </a:lnTo>
                  <a:lnTo>
                    <a:pt x="1974596" y="7620"/>
                  </a:lnTo>
                  <a:lnTo>
                    <a:pt x="1973199" y="7620"/>
                  </a:lnTo>
                  <a:lnTo>
                    <a:pt x="1973199" y="41910"/>
                  </a:lnTo>
                  <a:lnTo>
                    <a:pt x="1971802" y="39370"/>
                  </a:lnTo>
                  <a:lnTo>
                    <a:pt x="1973199" y="46990"/>
                  </a:lnTo>
                  <a:lnTo>
                    <a:pt x="1973199" y="184150"/>
                  </a:lnTo>
                  <a:lnTo>
                    <a:pt x="1971802" y="189230"/>
                  </a:lnTo>
                  <a:lnTo>
                    <a:pt x="1973199" y="187960"/>
                  </a:lnTo>
                  <a:lnTo>
                    <a:pt x="1971040" y="193040"/>
                  </a:lnTo>
                  <a:lnTo>
                    <a:pt x="1967738" y="198120"/>
                  </a:lnTo>
                  <a:lnTo>
                    <a:pt x="1969135" y="196850"/>
                  </a:lnTo>
                  <a:lnTo>
                    <a:pt x="1965706" y="201206"/>
                  </a:lnTo>
                  <a:lnTo>
                    <a:pt x="1961007" y="204470"/>
                  </a:lnTo>
                  <a:lnTo>
                    <a:pt x="1962404" y="203200"/>
                  </a:lnTo>
                  <a:lnTo>
                    <a:pt x="1956943" y="205740"/>
                  </a:lnTo>
                  <a:lnTo>
                    <a:pt x="1958340" y="205740"/>
                  </a:lnTo>
                  <a:lnTo>
                    <a:pt x="1951482" y="207010"/>
                  </a:lnTo>
                  <a:lnTo>
                    <a:pt x="1954276" y="207010"/>
                  </a:lnTo>
                  <a:lnTo>
                    <a:pt x="1946148" y="208280"/>
                  </a:lnTo>
                  <a:lnTo>
                    <a:pt x="48768" y="208280"/>
                  </a:lnTo>
                  <a:lnTo>
                    <a:pt x="42037" y="207010"/>
                  </a:lnTo>
                  <a:lnTo>
                    <a:pt x="44704" y="207010"/>
                  </a:lnTo>
                  <a:lnTo>
                    <a:pt x="37973" y="205740"/>
                  </a:lnTo>
                  <a:lnTo>
                    <a:pt x="39243" y="205740"/>
                  </a:lnTo>
                  <a:lnTo>
                    <a:pt x="35941" y="204470"/>
                  </a:lnTo>
                  <a:lnTo>
                    <a:pt x="34798" y="204050"/>
                  </a:lnTo>
                  <a:lnTo>
                    <a:pt x="33909" y="203200"/>
                  </a:lnTo>
                  <a:lnTo>
                    <a:pt x="32512" y="201930"/>
                  </a:lnTo>
                  <a:lnTo>
                    <a:pt x="29845" y="199390"/>
                  </a:lnTo>
                  <a:lnTo>
                    <a:pt x="31115" y="201930"/>
                  </a:lnTo>
                  <a:lnTo>
                    <a:pt x="28067" y="198120"/>
                  </a:lnTo>
                  <a:lnTo>
                    <a:pt x="27051" y="196850"/>
                  </a:lnTo>
                  <a:lnTo>
                    <a:pt x="27051" y="198120"/>
                  </a:lnTo>
                  <a:lnTo>
                    <a:pt x="24384" y="191770"/>
                  </a:lnTo>
                  <a:lnTo>
                    <a:pt x="25781" y="194310"/>
                  </a:lnTo>
                  <a:lnTo>
                    <a:pt x="24638" y="191770"/>
                  </a:lnTo>
                  <a:lnTo>
                    <a:pt x="23622" y="189230"/>
                  </a:lnTo>
                  <a:lnTo>
                    <a:pt x="22987" y="187960"/>
                  </a:lnTo>
                  <a:lnTo>
                    <a:pt x="22987" y="41910"/>
                  </a:lnTo>
                  <a:lnTo>
                    <a:pt x="24130" y="39370"/>
                  </a:lnTo>
                  <a:lnTo>
                    <a:pt x="25146" y="36830"/>
                  </a:lnTo>
                  <a:lnTo>
                    <a:pt x="25781" y="35560"/>
                  </a:lnTo>
                  <a:lnTo>
                    <a:pt x="24384" y="36830"/>
                  </a:lnTo>
                  <a:lnTo>
                    <a:pt x="27051" y="31750"/>
                  </a:lnTo>
                  <a:lnTo>
                    <a:pt x="27051" y="33020"/>
                  </a:lnTo>
                  <a:lnTo>
                    <a:pt x="28067" y="31750"/>
                  </a:lnTo>
                  <a:lnTo>
                    <a:pt x="30099" y="29210"/>
                  </a:lnTo>
                  <a:lnTo>
                    <a:pt x="30607" y="28663"/>
                  </a:lnTo>
                  <a:lnTo>
                    <a:pt x="31623" y="27940"/>
                  </a:lnTo>
                  <a:lnTo>
                    <a:pt x="35179" y="25400"/>
                  </a:lnTo>
                  <a:lnTo>
                    <a:pt x="33909" y="25400"/>
                  </a:lnTo>
                  <a:lnTo>
                    <a:pt x="39243" y="22860"/>
                  </a:lnTo>
                  <a:lnTo>
                    <a:pt x="37973" y="24130"/>
                  </a:lnTo>
                  <a:lnTo>
                    <a:pt x="41275" y="22860"/>
                  </a:lnTo>
                  <a:lnTo>
                    <a:pt x="44704" y="21590"/>
                  </a:lnTo>
                  <a:lnTo>
                    <a:pt x="1951482" y="21590"/>
                  </a:lnTo>
                  <a:lnTo>
                    <a:pt x="1958340" y="24130"/>
                  </a:lnTo>
                  <a:lnTo>
                    <a:pt x="1956943" y="22860"/>
                  </a:lnTo>
                  <a:lnTo>
                    <a:pt x="1962404" y="25400"/>
                  </a:lnTo>
                  <a:lnTo>
                    <a:pt x="1961007" y="25400"/>
                  </a:lnTo>
                  <a:lnTo>
                    <a:pt x="1965706" y="28663"/>
                  </a:lnTo>
                  <a:lnTo>
                    <a:pt x="1969135" y="33020"/>
                  </a:lnTo>
                  <a:lnTo>
                    <a:pt x="1967738" y="30480"/>
                  </a:lnTo>
                  <a:lnTo>
                    <a:pt x="1971802" y="36830"/>
                  </a:lnTo>
                  <a:lnTo>
                    <a:pt x="1970532" y="35560"/>
                  </a:lnTo>
                  <a:lnTo>
                    <a:pt x="1973199" y="41910"/>
                  </a:lnTo>
                  <a:lnTo>
                    <a:pt x="1973199" y="7620"/>
                  </a:lnTo>
                  <a:lnTo>
                    <a:pt x="1967738" y="3810"/>
                  </a:lnTo>
                  <a:lnTo>
                    <a:pt x="1965071" y="3810"/>
                  </a:lnTo>
                  <a:lnTo>
                    <a:pt x="1958340" y="1270"/>
                  </a:lnTo>
                  <a:lnTo>
                    <a:pt x="1955546" y="1270"/>
                  </a:lnTo>
                  <a:lnTo>
                    <a:pt x="1947418" y="0"/>
                  </a:lnTo>
                  <a:lnTo>
                    <a:pt x="47371" y="0"/>
                  </a:lnTo>
                  <a:lnTo>
                    <a:pt x="39243" y="1270"/>
                  </a:lnTo>
                  <a:lnTo>
                    <a:pt x="37973" y="1270"/>
                  </a:lnTo>
                  <a:lnTo>
                    <a:pt x="31115" y="3810"/>
                  </a:lnTo>
                  <a:lnTo>
                    <a:pt x="28448" y="3810"/>
                  </a:lnTo>
                  <a:lnTo>
                    <a:pt x="21717" y="7620"/>
                  </a:lnTo>
                  <a:lnTo>
                    <a:pt x="20320" y="8890"/>
                  </a:lnTo>
                  <a:lnTo>
                    <a:pt x="14859" y="12700"/>
                  </a:lnTo>
                  <a:lnTo>
                    <a:pt x="13589" y="13970"/>
                  </a:lnTo>
                  <a:lnTo>
                    <a:pt x="9525" y="19050"/>
                  </a:lnTo>
                  <a:lnTo>
                    <a:pt x="8128" y="20320"/>
                  </a:lnTo>
                  <a:lnTo>
                    <a:pt x="4064" y="26670"/>
                  </a:lnTo>
                  <a:lnTo>
                    <a:pt x="4064" y="29210"/>
                  </a:lnTo>
                  <a:lnTo>
                    <a:pt x="1397" y="35560"/>
                  </a:lnTo>
                  <a:lnTo>
                    <a:pt x="1397" y="36830"/>
                  </a:lnTo>
                  <a:lnTo>
                    <a:pt x="0" y="45720"/>
                  </a:lnTo>
                  <a:lnTo>
                    <a:pt x="0" y="185420"/>
                  </a:lnTo>
                  <a:lnTo>
                    <a:pt x="1397" y="191770"/>
                  </a:lnTo>
                  <a:lnTo>
                    <a:pt x="1397" y="194310"/>
                  </a:lnTo>
                  <a:lnTo>
                    <a:pt x="4064" y="200660"/>
                  </a:lnTo>
                  <a:lnTo>
                    <a:pt x="4064" y="201930"/>
                  </a:lnTo>
                  <a:lnTo>
                    <a:pt x="8128" y="208280"/>
                  </a:lnTo>
                  <a:lnTo>
                    <a:pt x="8128" y="209550"/>
                  </a:lnTo>
                  <a:lnTo>
                    <a:pt x="9525" y="209550"/>
                  </a:lnTo>
                  <a:lnTo>
                    <a:pt x="13589" y="214630"/>
                  </a:lnTo>
                  <a:lnTo>
                    <a:pt x="13589" y="215900"/>
                  </a:lnTo>
                  <a:lnTo>
                    <a:pt x="14859" y="215900"/>
                  </a:lnTo>
                  <a:lnTo>
                    <a:pt x="20320" y="220980"/>
                  </a:lnTo>
                  <a:lnTo>
                    <a:pt x="22339" y="220980"/>
                  </a:lnTo>
                  <a:lnTo>
                    <a:pt x="22339" y="222250"/>
                  </a:lnTo>
                  <a:lnTo>
                    <a:pt x="25717" y="222250"/>
                  </a:lnTo>
                  <a:lnTo>
                    <a:pt x="25717" y="224790"/>
                  </a:lnTo>
                  <a:lnTo>
                    <a:pt x="29845" y="224790"/>
                  </a:lnTo>
                  <a:lnTo>
                    <a:pt x="29845" y="226060"/>
                  </a:lnTo>
                  <a:lnTo>
                    <a:pt x="31115" y="226060"/>
                  </a:lnTo>
                  <a:lnTo>
                    <a:pt x="37973" y="227330"/>
                  </a:lnTo>
                  <a:lnTo>
                    <a:pt x="39243" y="228600"/>
                  </a:lnTo>
                  <a:lnTo>
                    <a:pt x="1956943" y="228600"/>
                  </a:lnTo>
                  <a:lnTo>
                    <a:pt x="1956943" y="227330"/>
                  </a:lnTo>
                  <a:lnTo>
                    <a:pt x="1958340" y="227330"/>
                  </a:lnTo>
                  <a:lnTo>
                    <a:pt x="1965071" y="226060"/>
                  </a:lnTo>
                  <a:lnTo>
                    <a:pt x="1966468" y="226060"/>
                  </a:lnTo>
                  <a:lnTo>
                    <a:pt x="1966468" y="224790"/>
                  </a:lnTo>
                  <a:lnTo>
                    <a:pt x="1970455" y="224790"/>
                  </a:lnTo>
                  <a:lnTo>
                    <a:pt x="1970455" y="222250"/>
                  </a:lnTo>
                  <a:lnTo>
                    <a:pt x="1973897" y="222250"/>
                  </a:lnTo>
                  <a:lnTo>
                    <a:pt x="1973897" y="220980"/>
                  </a:lnTo>
                  <a:lnTo>
                    <a:pt x="1975866" y="220980"/>
                  </a:lnTo>
                  <a:lnTo>
                    <a:pt x="1982724" y="214630"/>
                  </a:lnTo>
                  <a:lnTo>
                    <a:pt x="1986788" y="209550"/>
                  </a:lnTo>
                  <a:lnTo>
                    <a:pt x="1988058" y="208280"/>
                  </a:lnTo>
                  <a:lnTo>
                    <a:pt x="1989709" y="204470"/>
                  </a:lnTo>
                  <a:lnTo>
                    <a:pt x="1990852" y="201930"/>
                  </a:lnTo>
                  <a:lnTo>
                    <a:pt x="1992122" y="201930"/>
                  </a:lnTo>
                  <a:lnTo>
                    <a:pt x="1992122" y="200660"/>
                  </a:lnTo>
                  <a:lnTo>
                    <a:pt x="1993773" y="196850"/>
                  </a:lnTo>
                  <a:lnTo>
                    <a:pt x="1994916" y="194310"/>
                  </a:lnTo>
                  <a:lnTo>
                    <a:pt x="1994916" y="191770"/>
                  </a:lnTo>
                  <a:lnTo>
                    <a:pt x="1995551" y="187960"/>
                  </a:lnTo>
                  <a:lnTo>
                    <a:pt x="1996186" y="184150"/>
                  </a:lnTo>
                  <a:lnTo>
                    <a:pt x="1996186" y="4445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447800" y="1059180"/>
            <a:ext cx="1988820" cy="243204"/>
            <a:chOff x="1447800" y="1059180"/>
            <a:chExt cx="1988820" cy="243204"/>
          </a:xfrm>
        </p:grpSpPr>
        <p:sp>
          <p:nvSpPr>
            <p:cNvPr id="26" name="object 26"/>
            <p:cNvSpPr/>
            <p:nvPr/>
          </p:nvSpPr>
          <p:spPr>
            <a:xfrm>
              <a:off x="1463040" y="1074420"/>
              <a:ext cx="1958339" cy="220979"/>
            </a:xfrm>
            <a:custGeom>
              <a:avLst/>
              <a:gdLst/>
              <a:ahLst/>
              <a:cxnLst/>
              <a:rect l="l" t="t" r="r" b="b"/>
              <a:pathLst>
                <a:path w="1958339" h="220980">
                  <a:moveTo>
                    <a:pt x="1919224" y="0"/>
                  </a:moveTo>
                  <a:lnTo>
                    <a:pt x="40512" y="0"/>
                  </a:lnTo>
                  <a:lnTo>
                    <a:pt x="25018" y="3047"/>
                  </a:lnTo>
                  <a:lnTo>
                    <a:pt x="12191" y="11175"/>
                  </a:lnTo>
                  <a:lnTo>
                    <a:pt x="3301" y="23113"/>
                  </a:lnTo>
                  <a:lnTo>
                    <a:pt x="0" y="37464"/>
                  </a:lnTo>
                  <a:lnTo>
                    <a:pt x="0" y="183387"/>
                  </a:lnTo>
                  <a:lnTo>
                    <a:pt x="3301" y="198246"/>
                  </a:lnTo>
                  <a:lnTo>
                    <a:pt x="12191" y="210057"/>
                  </a:lnTo>
                  <a:lnTo>
                    <a:pt x="25018" y="218058"/>
                  </a:lnTo>
                  <a:lnTo>
                    <a:pt x="40512" y="220852"/>
                  </a:lnTo>
                  <a:lnTo>
                    <a:pt x="1919224" y="220852"/>
                  </a:lnTo>
                  <a:lnTo>
                    <a:pt x="1934464" y="218058"/>
                  </a:lnTo>
                  <a:lnTo>
                    <a:pt x="1946910" y="210057"/>
                  </a:lnTo>
                  <a:lnTo>
                    <a:pt x="1955292" y="198246"/>
                  </a:lnTo>
                  <a:lnTo>
                    <a:pt x="1958339" y="183387"/>
                  </a:lnTo>
                  <a:lnTo>
                    <a:pt x="1958339" y="37464"/>
                  </a:lnTo>
                  <a:lnTo>
                    <a:pt x="1955292" y="23113"/>
                  </a:lnTo>
                  <a:lnTo>
                    <a:pt x="1946910" y="11175"/>
                  </a:lnTo>
                  <a:lnTo>
                    <a:pt x="1934464" y="3047"/>
                  </a:lnTo>
                  <a:lnTo>
                    <a:pt x="191922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47800" y="1059179"/>
              <a:ext cx="1988820" cy="243204"/>
            </a:xfrm>
            <a:custGeom>
              <a:avLst/>
              <a:gdLst/>
              <a:ahLst/>
              <a:cxnLst/>
              <a:rect l="l" t="t" r="r" b="b"/>
              <a:pathLst>
                <a:path w="1988820" h="243205">
                  <a:moveTo>
                    <a:pt x="1964309" y="7747"/>
                  </a:moveTo>
                  <a:lnTo>
                    <a:pt x="1957578" y="3937"/>
                  </a:lnTo>
                  <a:lnTo>
                    <a:pt x="1956181" y="3937"/>
                  </a:lnTo>
                  <a:lnTo>
                    <a:pt x="1948053" y="1270"/>
                  </a:lnTo>
                  <a:lnTo>
                    <a:pt x="1946656" y="1270"/>
                  </a:lnTo>
                  <a:lnTo>
                    <a:pt x="1937131" y="0"/>
                  </a:lnTo>
                  <a:lnTo>
                    <a:pt x="50165" y="0"/>
                  </a:lnTo>
                  <a:lnTo>
                    <a:pt x="42037" y="1270"/>
                  </a:lnTo>
                  <a:lnTo>
                    <a:pt x="40640" y="1270"/>
                  </a:lnTo>
                  <a:lnTo>
                    <a:pt x="32512" y="3937"/>
                  </a:lnTo>
                  <a:lnTo>
                    <a:pt x="31242" y="3937"/>
                  </a:lnTo>
                  <a:lnTo>
                    <a:pt x="24384" y="7747"/>
                  </a:lnTo>
                  <a:lnTo>
                    <a:pt x="1964309" y="7747"/>
                  </a:lnTo>
                  <a:close/>
                </a:path>
                <a:path w="1988820" h="243205">
                  <a:moveTo>
                    <a:pt x="1988693" y="48260"/>
                  </a:moveTo>
                  <a:lnTo>
                    <a:pt x="1988273" y="48260"/>
                  </a:lnTo>
                  <a:lnTo>
                    <a:pt x="1988273" y="43180"/>
                  </a:lnTo>
                  <a:lnTo>
                    <a:pt x="1965706" y="43180"/>
                  </a:lnTo>
                  <a:lnTo>
                    <a:pt x="1965706" y="44196"/>
                  </a:lnTo>
                  <a:lnTo>
                    <a:pt x="1965706" y="48260"/>
                  </a:lnTo>
                  <a:lnTo>
                    <a:pt x="1965706" y="201930"/>
                  </a:lnTo>
                  <a:lnTo>
                    <a:pt x="1965706" y="206756"/>
                  </a:lnTo>
                  <a:lnTo>
                    <a:pt x="1962912" y="213360"/>
                  </a:lnTo>
                  <a:lnTo>
                    <a:pt x="1964309" y="211963"/>
                  </a:lnTo>
                  <a:lnTo>
                    <a:pt x="1960333" y="218414"/>
                  </a:lnTo>
                  <a:lnTo>
                    <a:pt x="1956181" y="222377"/>
                  </a:lnTo>
                  <a:lnTo>
                    <a:pt x="1958848" y="221107"/>
                  </a:lnTo>
                  <a:lnTo>
                    <a:pt x="1952117" y="225044"/>
                  </a:lnTo>
                  <a:lnTo>
                    <a:pt x="1954784" y="225044"/>
                  </a:lnTo>
                  <a:lnTo>
                    <a:pt x="1948053" y="227584"/>
                  </a:lnTo>
                  <a:lnTo>
                    <a:pt x="1949450" y="227584"/>
                  </a:lnTo>
                  <a:lnTo>
                    <a:pt x="1942592" y="228854"/>
                  </a:lnTo>
                  <a:lnTo>
                    <a:pt x="1943989" y="228854"/>
                  </a:lnTo>
                  <a:lnTo>
                    <a:pt x="1935861" y="230251"/>
                  </a:lnTo>
                  <a:lnTo>
                    <a:pt x="51562" y="230251"/>
                  </a:lnTo>
                  <a:lnTo>
                    <a:pt x="44704" y="228854"/>
                  </a:lnTo>
                  <a:lnTo>
                    <a:pt x="46101" y="228854"/>
                  </a:lnTo>
                  <a:lnTo>
                    <a:pt x="39370" y="227584"/>
                  </a:lnTo>
                  <a:lnTo>
                    <a:pt x="40640" y="227584"/>
                  </a:lnTo>
                  <a:lnTo>
                    <a:pt x="33909" y="225044"/>
                  </a:lnTo>
                  <a:lnTo>
                    <a:pt x="36576" y="225044"/>
                  </a:lnTo>
                  <a:lnTo>
                    <a:pt x="29845" y="221107"/>
                  </a:lnTo>
                  <a:lnTo>
                    <a:pt x="32512" y="222377"/>
                  </a:lnTo>
                  <a:lnTo>
                    <a:pt x="31242" y="221107"/>
                  </a:lnTo>
                  <a:lnTo>
                    <a:pt x="28346" y="218401"/>
                  </a:lnTo>
                  <a:lnTo>
                    <a:pt x="27686" y="217170"/>
                  </a:lnTo>
                  <a:lnTo>
                    <a:pt x="24384" y="211963"/>
                  </a:lnTo>
                  <a:lnTo>
                    <a:pt x="25781" y="213360"/>
                  </a:lnTo>
                  <a:lnTo>
                    <a:pt x="25273" y="211963"/>
                  </a:lnTo>
                  <a:lnTo>
                    <a:pt x="24130" y="209423"/>
                  </a:lnTo>
                  <a:lnTo>
                    <a:pt x="22987" y="206756"/>
                  </a:lnTo>
                  <a:lnTo>
                    <a:pt x="22987" y="44196"/>
                  </a:lnTo>
                  <a:lnTo>
                    <a:pt x="23622" y="42926"/>
                  </a:lnTo>
                  <a:lnTo>
                    <a:pt x="25273" y="38989"/>
                  </a:lnTo>
                  <a:lnTo>
                    <a:pt x="25781" y="37719"/>
                  </a:lnTo>
                  <a:lnTo>
                    <a:pt x="24384" y="38989"/>
                  </a:lnTo>
                  <a:lnTo>
                    <a:pt x="28448" y="32512"/>
                  </a:lnTo>
                  <a:lnTo>
                    <a:pt x="27051" y="35179"/>
                  </a:lnTo>
                  <a:lnTo>
                    <a:pt x="29337" y="32512"/>
                  </a:lnTo>
                  <a:lnTo>
                    <a:pt x="30353" y="31242"/>
                  </a:lnTo>
                  <a:lnTo>
                    <a:pt x="31369" y="30099"/>
                  </a:lnTo>
                  <a:lnTo>
                    <a:pt x="33274" y="28575"/>
                  </a:lnTo>
                  <a:lnTo>
                    <a:pt x="34925" y="27305"/>
                  </a:lnTo>
                  <a:lnTo>
                    <a:pt x="36576" y="26035"/>
                  </a:lnTo>
                  <a:lnTo>
                    <a:pt x="33909" y="27305"/>
                  </a:lnTo>
                  <a:lnTo>
                    <a:pt x="40640" y="23368"/>
                  </a:lnTo>
                  <a:lnTo>
                    <a:pt x="39370" y="24765"/>
                  </a:lnTo>
                  <a:lnTo>
                    <a:pt x="42672" y="23368"/>
                  </a:lnTo>
                  <a:lnTo>
                    <a:pt x="46101" y="22098"/>
                  </a:lnTo>
                  <a:lnTo>
                    <a:pt x="1942592" y="22098"/>
                  </a:lnTo>
                  <a:lnTo>
                    <a:pt x="1949450" y="24765"/>
                  </a:lnTo>
                  <a:lnTo>
                    <a:pt x="1948053" y="23368"/>
                  </a:lnTo>
                  <a:lnTo>
                    <a:pt x="1954784" y="27305"/>
                  </a:lnTo>
                  <a:lnTo>
                    <a:pt x="1952117" y="26035"/>
                  </a:lnTo>
                  <a:lnTo>
                    <a:pt x="1957324" y="30099"/>
                  </a:lnTo>
                  <a:lnTo>
                    <a:pt x="1961642" y="35179"/>
                  </a:lnTo>
                  <a:lnTo>
                    <a:pt x="1960245" y="32512"/>
                  </a:lnTo>
                  <a:lnTo>
                    <a:pt x="1964309" y="38989"/>
                  </a:lnTo>
                  <a:lnTo>
                    <a:pt x="1962912" y="37719"/>
                  </a:lnTo>
                  <a:lnTo>
                    <a:pt x="1965706" y="44196"/>
                  </a:lnTo>
                  <a:lnTo>
                    <a:pt x="1965706" y="43180"/>
                  </a:lnTo>
                  <a:lnTo>
                    <a:pt x="1965706" y="42926"/>
                  </a:lnTo>
                  <a:lnTo>
                    <a:pt x="1987804" y="42926"/>
                  </a:lnTo>
                  <a:lnTo>
                    <a:pt x="1987296" y="40259"/>
                  </a:lnTo>
                  <a:lnTo>
                    <a:pt x="1987296" y="38989"/>
                  </a:lnTo>
                  <a:lnTo>
                    <a:pt x="1985137" y="32512"/>
                  </a:lnTo>
                  <a:lnTo>
                    <a:pt x="1984629" y="31242"/>
                  </a:lnTo>
                  <a:lnTo>
                    <a:pt x="1984629" y="29972"/>
                  </a:lnTo>
                  <a:lnTo>
                    <a:pt x="1983232" y="29972"/>
                  </a:lnTo>
                  <a:lnTo>
                    <a:pt x="1982724" y="28575"/>
                  </a:lnTo>
                  <a:lnTo>
                    <a:pt x="1982216" y="27305"/>
                  </a:lnTo>
                  <a:lnTo>
                    <a:pt x="1980565" y="23368"/>
                  </a:lnTo>
                  <a:lnTo>
                    <a:pt x="1980565" y="22098"/>
                  </a:lnTo>
                  <a:lnTo>
                    <a:pt x="1979168" y="22098"/>
                  </a:lnTo>
                  <a:lnTo>
                    <a:pt x="1979168" y="20828"/>
                  </a:lnTo>
                  <a:lnTo>
                    <a:pt x="1973834" y="15621"/>
                  </a:lnTo>
                  <a:lnTo>
                    <a:pt x="1973834" y="14351"/>
                  </a:lnTo>
                  <a:lnTo>
                    <a:pt x="1972437" y="14351"/>
                  </a:lnTo>
                  <a:lnTo>
                    <a:pt x="1966976" y="9144"/>
                  </a:lnTo>
                  <a:lnTo>
                    <a:pt x="1965579" y="9144"/>
                  </a:lnTo>
                  <a:lnTo>
                    <a:pt x="1965579" y="7848"/>
                  </a:lnTo>
                  <a:lnTo>
                    <a:pt x="22987" y="7848"/>
                  </a:lnTo>
                  <a:lnTo>
                    <a:pt x="22987" y="9144"/>
                  </a:lnTo>
                  <a:lnTo>
                    <a:pt x="21717" y="9144"/>
                  </a:lnTo>
                  <a:lnTo>
                    <a:pt x="16256" y="14351"/>
                  </a:lnTo>
                  <a:lnTo>
                    <a:pt x="14859" y="14351"/>
                  </a:lnTo>
                  <a:lnTo>
                    <a:pt x="14859" y="15621"/>
                  </a:lnTo>
                  <a:lnTo>
                    <a:pt x="9525" y="20828"/>
                  </a:lnTo>
                  <a:lnTo>
                    <a:pt x="9525" y="22098"/>
                  </a:lnTo>
                  <a:lnTo>
                    <a:pt x="8128" y="22098"/>
                  </a:lnTo>
                  <a:lnTo>
                    <a:pt x="8128" y="23368"/>
                  </a:lnTo>
                  <a:lnTo>
                    <a:pt x="4064" y="29972"/>
                  </a:lnTo>
                  <a:lnTo>
                    <a:pt x="4064" y="31242"/>
                  </a:lnTo>
                  <a:lnTo>
                    <a:pt x="1397" y="38989"/>
                  </a:lnTo>
                  <a:lnTo>
                    <a:pt x="1397" y="40259"/>
                  </a:lnTo>
                  <a:lnTo>
                    <a:pt x="0" y="49403"/>
                  </a:lnTo>
                  <a:lnTo>
                    <a:pt x="0" y="202946"/>
                  </a:lnTo>
                  <a:lnTo>
                    <a:pt x="1397" y="210693"/>
                  </a:lnTo>
                  <a:lnTo>
                    <a:pt x="1397" y="213360"/>
                  </a:lnTo>
                  <a:lnTo>
                    <a:pt x="4064" y="219837"/>
                  </a:lnTo>
                  <a:lnTo>
                    <a:pt x="4064" y="222377"/>
                  </a:lnTo>
                  <a:lnTo>
                    <a:pt x="8128" y="228854"/>
                  </a:lnTo>
                  <a:lnTo>
                    <a:pt x="9525" y="230251"/>
                  </a:lnTo>
                  <a:lnTo>
                    <a:pt x="14859" y="236728"/>
                  </a:lnTo>
                  <a:lnTo>
                    <a:pt x="16256" y="237998"/>
                  </a:lnTo>
                  <a:lnTo>
                    <a:pt x="21717" y="241935"/>
                  </a:lnTo>
                  <a:lnTo>
                    <a:pt x="22987" y="243205"/>
                  </a:lnTo>
                  <a:lnTo>
                    <a:pt x="1965706" y="243205"/>
                  </a:lnTo>
                  <a:lnTo>
                    <a:pt x="1966976" y="241935"/>
                  </a:lnTo>
                  <a:lnTo>
                    <a:pt x="1972437" y="237998"/>
                  </a:lnTo>
                  <a:lnTo>
                    <a:pt x="1973834" y="236728"/>
                  </a:lnTo>
                  <a:lnTo>
                    <a:pt x="1979168" y="230251"/>
                  </a:lnTo>
                  <a:lnTo>
                    <a:pt x="1980565" y="228854"/>
                  </a:lnTo>
                  <a:lnTo>
                    <a:pt x="1983232" y="222377"/>
                  </a:lnTo>
                  <a:lnTo>
                    <a:pt x="1984629" y="221107"/>
                  </a:lnTo>
                  <a:lnTo>
                    <a:pt x="1984629" y="219837"/>
                  </a:lnTo>
                  <a:lnTo>
                    <a:pt x="1985772" y="217170"/>
                  </a:lnTo>
                  <a:lnTo>
                    <a:pt x="1987296" y="213360"/>
                  </a:lnTo>
                  <a:lnTo>
                    <a:pt x="1987296" y="211963"/>
                  </a:lnTo>
                  <a:lnTo>
                    <a:pt x="1987296" y="210693"/>
                  </a:lnTo>
                  <a:lnTo>
                    <a:pt x="1987524" y="209550"/>
                  </a:lnTo>
                  <a:lnTo>
                    <a:pt x="1988083" y="209550"/>
                  </a:lnTo>
                  <a:lnTo>
                    <a:pt x="1988083" y="201930"/>
                  </a:lnTo>
                  <a:lnTo>
                    <a:pt x="1988693" y="201930"/>
                  </a:lnTo>
                  <a:lnTo>
                    <a:pt x="1988693" y="4826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459483" y="1008634"/>
            <a:ext cx="1965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1989" algn="l"/>
              </a:tabLst>
            </a:pPr>
            <a:r>
              <a:rPr dirty="0" u="dbl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spc="5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spc="-1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Finish</a:t>
            </a:r>
            <a:r>
              <a:rPr dirty="0" u="dbl" sz="1800" spc="-7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Goods</a:t>
            </a:r>
            <a:r>
              <a:rPr dirty="0" u="dbl" sz="1800" spc="-7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Area	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897879" y="1028700"/>
            <a:ext cx="2141220" cy="304800"/>
            <a:chOff x="5897879" y="1028700"/>
            <a:chExt cx="2141220" cy="304800"/>
          </a:xfrm>
        </p:grpSpPr>
        <p:sp>
          <p:nvSpPr>
            <p:cNvPr id="30" name="object 30"/>
            <p:cNvSpPr/>
            <p:nvPr/>
          </p:nvSpPr>
          <p:spPr>
            <a:xfrm>
              <a:off x="5913119" y="1043940"/>
              <a:ext cx="2110740" cy="281940"/>
            </a:xfrm>
            <a:custGeom>
              <a:avLst/>
              <a:gdLst/>
              <a:ahLst/>
              <a:cxnLst/>
              <a:rect l="l" t="t" r="r" b="b"/>
              <a:pathLst>
                <a:path w="2110740" h="281940">
                  <a:moveTo>
                    <a:pt x="2060321" y="0"/>
                  </a:moveTo>
                  <a:lnTo>
                    <a:pt x="49910" y="0"/>
                  </a:lnTo>
                  <a:lnTo>
                    <a:pt x="30225" y="3556"/>
                  </a:lnTo>
                  <a:lnTo>
                    <a:pt x="14350" y="13462"/>
                  </a:lnTo>
                  <a:lnTo>
                    <a:pt x="3809" y="28448"/>
                  </a:lnTo>
                  <a:lnTo>
                    <a:pt x="0" y="46989"/>
                  </a:lnTo>
                  <a:lnTo>
                    <a:pt x="0" y="234823"/>
                  </a:lnTo>
                  <a:lnTo>
                    <a:pt x="3809" y="253492"/>
                  </a:lnTo>
                  <a:lnTo>
                    <a:pt x="14350" y="268350"/>
                  </a:lnTo>
                  <a:lnTo>
                    <a:pt x="30225" y="278257"/>
                  </a:lnTo>
                  <a:lnTo>
                    <a:pt x="49910" y="281813"/>
                  </a:lnTo>
                  <a:lnTo>
                    <a:pt x="2060321" y="281813"/>
                  </a:lnTo>
                  <a:lnTo>
                    <a:pt x="2080132" y="278257"/>
                  </a:lnTo>
                  <a:lnTo>
                    <a:pt x="2096007" y="268350"/>
                  </a:lnTo>
                  <a:lnTo>
                    <a:pt x="2106422" y="253492"/>
                  </a:lnTo>
                  <a:lnTo>
                    <a:pt x="2110231" y="234823"/>
                  </a:lnTo>
                  <a:lnTo>
                    <a:pt x="2110231" y="46989"/>
                  </a:lnTo>
                  <a:lnTo>
                    <a:pt x="2106422" y="28448"/>
                  </a:lnTo>
                  <a:lnTo>
                    <a:pt x="2096007" y="13462"/>
                  </a:lnTo>
                  <a:lnTo>
                    <a:pt x="2080132" y="3556"/>
                  </a:lnTo>
                  <a:lnTo>
                    <a:pt x="2060321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897880" y="1028699"/>
              <a:ext cx="2141220" cy="304800"/>
            </a:xfrm>
            <a:custGeom>
              <a:avLst/>
              <a:gdLst/>
              <a:ahLst/>
              <a:cxnLst/>
              <a:rect l="l" t="t" r="r" b="b"/>
              <a:pathLst>
                <a:path w="2141220" h="304800">
                  <a:moveTo>
                    <a:pt x="2085340" y="303530"/>
                  </a:moveTo>
                  <a:lnTo>
                    <a:pt x="50165" y="303530"/>
                  </a:lnTo>
                  <a:lnTo>
                    <a:pt x="56896" y="304800"/>
                  </a:lnTo>
                  <a:lnTo>
                    <a:pt x="2078609" y="304800"/>
                  </a:lnTo>
                  <a:lnTo>
                    <a:pt x="2085340" y="303530"/>
                  </a:lnTo>
                  <a:close/>
                </a:path>
                <a:path w="2141220" h="304800">
                  <a:moveTo>
                    <a:pt x="2140839" y="58420"/>
                  </a:moveTo>
                  <a:lnTo>
                    <a:pt x="2139569" y="52070"/>
                  </a:lnTo>
                  <a:lnTo>
                    <a:pt x="2139569" y="45720"/>
                  </a:lnTo>
                  <a:lnTo>
                    <a:pt x="2138172" y="45720"/>
                  </a:lnTo>
                  <a:lnTo>
                    <a:pt x="2137791" y="44450"/>
                  </a:lnTo>
                  <a:lnTo>
                    <a:pt x="2135505" y="36830"/>
                  </a:lnTo>
                  <a:lnTo>
                    <a:pt x="2135505" y="35560"/>
                  </a:lnTo>
                  <a:lnTo>
                    <a:pt x="2133854" y="33020"/>
                  </a:lnTo>
                  <a:lnTo>
                    <a:pt x="2133092" y="31750"/>
                  </a:lnTo>
                  <a:lnTo>
                    <a:pt x="2130044" y="26670"/>
                  </a:lnTo>
                  <a:lnTo>
                    <a:pt x="2130044" y="25400"/>
                  </a:lnTo>
                  <a:lnTo>
                    <a:pt x="2128647" y="25400"/>
                  </a:lnTo>
                  <a:lnTo>
                    <a:pt x="2127758" y="24130"/>
                  </a:lnTo>
                  <a:lnTo>
                    <a:pt x="2125980" y="21590"/>
                  </a:lnTo>
                  <a:lnTo>
                    <a:pt x="2123313" y="17780"/>
                  </a:lnTo>
                  <a:lnTo>
                    <a:pt x="2121916" y="17780"/>
                  </a:lnTo>
                  <a:lnTo>
                    <a:pt x="2121916" y="16510"/>
                  </a:lnTo>
                  <a:lnTo>
                    <a:pt x="2117852" y="13970"/>
                  </a:lnTo>
                  <a:lnTo>
                    <a:pt x="2117852" y="52070"/>
                  </a:lnTo>
                  <a:lnTo>
                    <a:pt x="2116455" y="50800"/>
                  </a:lnTo>
                  <a:lnTo>
                    <a:pt x="2117852" y="54610"/>
                  </a:lnTo>
                  <a:lnTo>
                    <a:pt x="2117852" y="251460"/>
                  </a:lnTo>
                  <a:lnTo>
                    <a:pt x="2116455" y="255270"/>
                  </a:lnTo>
                  <a:lnTo>
                    <a:pt x="2117852" y="252730"/>
                  </a:lnTo>
                  <a:lnTo>
                    <a:pt x="2113788" y="261620"/>
                  </a:lnTo>
                  <a:lnTo>
                    <a:pt x="2115185" y="260350"/>
                  </a:lnTo>
                  <a:lnTo>
                    <a:pt x="2111184" y="267855"/>
                  </a:lnTo>
                  <a:lnTo>
                    <a:pt x="2107057" y="271780"/>
                  </a:lnTo>
                  <a:lnTo>
                    <a:pt x="2101532" y="276885"/>
                  </a:lnTo>
                  <a:lnTo>
                    <a:pt x="2093468" y="280670"/>
                  </a:lnTo>
                  <a:lnTo>
                    <a:pt x="2094865" y="280670"/>
                  </a:lnTo>
                  <a:lnTo>
                    <a:pt x="2085340" y="283210"/>
                  </a:lnTo>
                  <a:lnTo>
                    <a:pt x="2086737" y="281940"/>
                  </a:lnTo>
                  <a:lnTo>
                    <a:pt x="2082673" y="283210"/>
                  </a:lnTo>
                  <a:lnTo>
                    <a:pt x="56896" y="283210"/>
                  </a:lnTo>
                  <a:lnTo>
                    <a:pt x="54102" y="281940"/>
                  </a:lnTo>
                  <a:lnTo>
                    <a:pt x="55499" y="283210"/>
                  </a:lnTo>
                  <a:lnTo>
                    <a:pt x="46101" y="280670"/>
                  </a:lnTo>
                  <a:lnTo>
                    <a:pt x="47371" y="280670"/>
                  </a:lnTo>
                  <a:lnTo>
                    <a:pt x="42037" y="278130"/>
                  </a:lnTo>
                  <a:lnTo>
                    <a:pt x="39319" y="276898"/>
                  </a:lnTo>
                  <a:lnTo>
                    <a:pt x="28448" y="266700"/>
                  </a:lnTo>
                  <a:lnTo>
                    <a:pt x="29845" y="267970"/>
                  </a:lnTo>
                  <a:lnTo>
                    <a:pt x="29083" y="266700"/>
                  </a:lnTo>
                  <a:lnTo>
                    <a:pt x="25781" y="260350"/>
                  </a:lnTo>
                  <a:lnTo>
                    <a:pt x="27051" y="261620"/>
                  </a:lnTo>
                  <a:lnTo>
                    <a:pt x="26543" y="260350"/>
                  </a:lnTo>
                  <a:lnTo>
                    <a:pt x="22987" y="252730"/>
                  </a:lnTo>
                  <a:lnTo>
                    <a:pt x="24384" y="255270"/>
                  </a:lnTo>
                  <a:lnTo>
                    <a:pt x="23749" y="252730"/>
                  </a:lnTo>
                  <a:lnTo>
                    <a:pt x="22987" y="250190"/>
                  </a:lnTo>
                  <a:lnTo>
                    <a:pt x="22987" y="54610"/>
                  </a:lnTo>
                  <a:lnTo>
                    <a:pt x="23876" y="52070"/>
                  </a:lnTo>
                  <a:lnTo>
                    <a:pt x="24384" y="50800"/>
                  </a:lnTo>
                  <a:lnTo>
                    <a:pt x="22987" y="52070"/>
                  </a:lnTo>
                  <a:lnTo>
                    <a:pt x="26543" y="44450"/>
                  </a:lnTo>
                  <a:lnTo>
                    <a:pt x="27051" y="43180"/>
                  </a:lnTo>
                  <a:lnTo>
                    <a:pt x="25781" y="44450"/>
                  </a:lnTo>
                  <a:lnTo>
                    <a:pt x="29083" y="38100"/>
                  </a:lnTo>
                  <a:lnTo>
                    <a:pt x="29845" y="36830"/>
                  </a:lnTo>
                  <a:lnTo>
                    <a:pt x="28448" y="38100"/>
                  </a:lnTo>
                  <a:lnTo>
                    <a:pt x="35179" y="31750"/>
                  </a:lnTo>
                  <a:lnTo>
                    <a:pt x="33909" y="33020"/>
                  </a:lnTo>
                  <a:lnTo>
                    <a:pt x="35560" y="31750"/>
                  </a:lnTo>
                  <a:lnTo>
                    <a:pt x="40640" y="27940"/>
                  </a:lnTo>
                  <a:lnTo>
                    <a:pt x="39243" y="27940"/>
                  </a:lnTo>
                  <a:lnTo>
                    <a:pt x="47371" y="24130"/>
                  </a:lnTo>
                  <a:lnTo>
                    <a:pt x="46101" y="25400"/>
                  </a:lnTo>
                  <a:lnTo>
                    <a:pt x="49149" y="24130"/>
                  </a:lnTo>
                  <a:lnTo>
                    <a:pt x="55499" y="21590"/>
                  </a:lnTo>
                  <a:lnTo>
                    <a:pt x="54102" y="22860"/>
                  </a:lnTo>
                  <a:lnTo>
                    <a:pt x="58166" y="21590"/>
                  </a:lnTo>
                  <a:lnTo>
                    <a:pt x="2082673" y="21590"/>
                  </a:lnTo>
                  <a:lnTo>
                    <a:pt x="2086737" y="22860"/>
                  </a:lnTo>
                  <a:lnTo>
                    <a:pt x="2085340" y="21590"/>
                  </a:lnTo>
                  <a:lnTo>
                    <a:pt x="2094865" y="25400"/>
                  </a:lnTo>
                  <a:lnTo>
                    <a:pt x="2093468" y="24130"/>
                  </a:lnTo>
                  <a:lnTo>
                    <a:pt x="2101596" y="27940"/>
                  </a:lnTo>
                  <a:lnTo>
                    <a:pt x="2100199" y="27940"/>
                  </a:lnTo>
                  <a:lnTo>
                    <a:pt x="2106295" y="32512"/>
                  </a:lnTo>
                  <a:lnTo>
                    <a:pt x="2111121" y="38100"/>
                  </a:lnTo>
                  <a:lnTo>
                    <a:pt x="2111121" y="36830"/>
                  </a:lnTo>
                  <a:lnTo>
                    <a:pt x="2115185" y="44450"/>
                  </a:lnTo>
                  <a:lnTo>
                    <a:pt x="2113788" y="43180"/>
                  </a:lnTo>
                  <a:lnTo>
                    <a:pt x="2117852" y="52070"/>
                  </a:lnTo>
                  <a:lnTo>
                    <a:pt x="2117852" y="13970"/>
                  </a:lnTo>
                  <a:lnTo>
                    <a:pt x="2113788" y="11430"/>
                  </a:lnTo>
                  <a:lnTo>
                    <a:pt x="2113788" y="10160"/>
                  </a:lnTo>
                  <a:lnTo>
                    <a:pt x="2112391" y="10160"/>
                  </a:lnTo>
                  <a:lnTo>
                    <a:pt x="2102993" y="5080"/>
                  </a:lnTo>
                  <a:lnTo>
                    <a:pt x="2096820" y="5080"/>
                  </a:lnTo>
                  <a:lnTo>
                    <a:pt x="2096820" y="2540"/>
                  </a:lnTo>
                  <a:lnTo>
                    <a:pt x="2092071" y="2540"/>
                  </a:lnTo>
                  <a:lnTo>
                    <a:pt x="2092071" y="1270"/>
                  </a:lnTo>
                  <a:lnTo>
                    <a:pt x="2084070" y="1270"/>
                  </a:lnTo>
                  <a:lnTo>
                    <a:pt x="2078609" y="0"/>
                  </a:lnTo>
                  <a:lnTo>
                    <a:pt x="60960" y="0"/>
                  </a:lnTo>
                  <a:lnTo>
                    <a:pt x="55499" y="1270"/>
                  </a:lnTo>
                  <a:lnTo>
                    <a:pt x="48768" y="1270"/>
                  </a:lnTo>
                  <a:lnTo>
                    <a:pt x="48768" y="2540"/>
                  </a:lnTo>
                  <a:lnTo>
                    <a:pt x="44005" y="2540"/>
                  </a:lnTo>
                  <a:lnTo>
                    <a:pt x="44005" y="5080"/>
                  </a:lnTo>
                  <a:lnTo>
                    <a:pt x="37973" y="5080"/>
                  </a:lnTo>
                  <a:lnTo>
                    <a:pt x="28448" y="10160"/>
                  </a:lnTo>
                  <a:lnTo>
                    <a:pt x="27051" y="10160"/>
                  </a:lnTo>
                  <a:lnTo>
                    <a:pt x="27051" y="11430"/>
                  </a:lnTo>
                  <a:lnTo>
                    <a:pt x="18923" y="16510"/>
                  </a:lnTo>
                  <a:lnTo>
                    <a:pt x="18923" y="17780"/>
                  </a:lnTo>
                  <a:lnTo>
                    <a:pt x="17653" y="17780"/>
                  </a:lnTo>
                  <a:lnTo>
                    <a:pt x="12192" y="25400"/>
                  </a:lnTo>
                  <a:lnTo>
                    <a:pt x="10795" y="25400"/>
                  </a:lnTo>
                  <a:lnTo>
                    <a:pt x="10795" y="26670"/>
                  </a:lnTo>
                  <a:lnTo>
                    <a:pt x="5461" y="35560"/>
                  </a:lnTo>
                  <a:lnTo>
                    <a:pt x="5461" y="36830"/>
                  </a:lnTo>
                  <a:lnTo>
                    <a:pt x="2667" y="45720"/>
                  </a:lnTo>
                  <a:lnTo>
                    <a:pt x="1397" y="45720"/>
                  </a:lnTo>
                  <a:lnTo>
                    <a:pt x="1397" y="53340"/>
                  </a:lnTo>
                  <a:lnTo>
                    <a:pt x="0" y="58420"/>
                  </a:lnTo>
                  <a:lnTo>
                    <a:pt x="0" y="247650"/>
                  </a:lnTo>
                  <a:lnTo>
                    <a:pt x="1397" y="252730"/>
                  </a:lnTo>
                  <a:lnTo>
                    <a:pt x="1397" y="259080"/>
                  </a:lnTo>
                  <a:lnTo>
                    <a:pt x="2667" y="259080"/>
                  </a:lnTo>
                  <a:lnTo>
                    <a:pt x="5461" y="267970"/>
                  </a:lnTo>
                  <a:lnTo>
                    <a:pt x="5461" y="270510"/>
                  </a:lnTo>
                  <a:lnTo>
                    <a:pt x="10795" y="278130"/>
                  </a:lnTo>
                  <a:lnTo>
                    <a:pt x="10795" y="279400"/>
                  </a:lnTo>
                  <a:lnTo>
                    <a:pt x="12192" y="279400"/>
                  </a:lnTo>
                  <a:lnTo>
                    <a:pt x="17653" y="287020"/>
                  </a:lnTo>
                  <a:lnTo>
                    <a:pt x="2123313" y="287020"/>
                  </a:lnTo>
                  <a:lnTo>
                    <a:pt x="2125980" y="283210"/>
                  </a:lnTo>
                  <a:lnTo>
                    <a:pt x="2128647" y="279400"/>
                  </a:lnTo>
                  <a:lnTo>
                    <a:pt x="2130044" y="279400"/>
                  </a:lnTo>
                  <a:lnTo>
                    <a:pt x="2130044" y="278130"/>
                  </a:lnTo>
                  <a:lnTo>
                    <a:pt x="2135505" y="270510"/>
                  </a:lnTo>
                  <a:lnTo>
                    <a:pt x="2135505" y="267970"/>
                  </a:lnTo>
                  <a:lnTo>
                    <a:pt x="2135886" y="266700"/>
                  </a:lnTo>
                  <a:lnTo>
                    <a:pt x="2137791" y="260350"/>
                  </a:lnTo>
                  <a:lnTo>
                    <a:pt x="2138172" y="259080"/>
                  </a:lnTo>
                  <a:lnTo>
                    <a:pt x="2139569" y="259080"/>
                  </a:lnTo>
                  <a:lnTo>
                    <a:pt x="2139569" y="252730"/>
                  </a:lnTo>
                  <a:lnTo>
                    <a:pt x="2140839" y="246380"/>
                  </a:lnTo>
                  <a:lnTo>
                    <a:pt x="2140839" y="5842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904103" y="1033462"/>
            <a:ext cx="21285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2115185" algn="l"/>
              </a:tabLst>
            </a:pPr>
            <a:r>
              <a:rPr dirty="0" u="dbl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	</a:t>
            </a:r>
            <a:r>
              <a:rPr dirty="0" u="dbl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WIP</a:t>
            </a:r>
            <a:r>
              <a:rPr dirty="0" u="dbl" sz="1800" spc="-8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1800" spc="-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Area	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800" y="1463039"/>
            <a:ext cx="4015740" cy="238506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35" name="object 35"/>
          <p:cNvSpPr txBox="1"/>
          <p:nvPr/>
        </p:nvSpPr>
        <p:spPr>
          <a:xfrm>
            <a:off x="6448678" y="6575821"/>
            <a:ext cx="1093470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606540" y="1676400"/>
            <a:ext cx="1981200" cy="228600"/>
          </a:xfrm>
          <a:custGeom>
            <a:avLst/>
            <a:gdLst/>
            <a:ahLst/>
            <a:cxnLst/>
            <a:rect l="l" t="t" r="r" b="b"/>
            <a:pathLst>
              <a:path w="1981200" h="228600">
                <a:moveTo>
                  <a:pt x="1944115" y="0"/>
                </a:moveTo>
                <a:lnTo>
                  <a:pt x="36702" y="0"/>
                </a:lnTo>
                <a:lnTo>
                  <a:pt x="22225" y="3048"/>
                </a:lnTo>
                <a:lnTo>
                  <a:pt x="10540" y="11557"/>
                </a:lnTo>
                <a:lnTo>
                  <a:pt x="2793" y="23875"/>
                </a:lnTo>
                <a:lnTo>
                  <a:pt x="0" y="38862"/>
                </a:lnTo>
                <a:lnTo>
                  <a:pt x="0" y="191008"/>
                </a:lnTo>
                <a:lnTo>
                  <a:pt x="2793" y="205612"/>
                </a:lnTo>
                <a:lnTo>
                  <a:pt x="10540" y="217424"/>
                </a:lnTo>
                <a:lnTo>
                  <a:pt x="22225" y="225298"/>
                </a:lnTo>
                <a:lnTo>
                  <a:pt x="36702" y="228219"/>
                </a:lnTo>
                <a:lnTo>
                  <a:pt x="1944115" y="228219"/>
                </a:lnTo>
                <a:lnTo>
                  <a:pt x="1958593" y="225298"/>
                </a:lnTo>
                <a:lnTo>
                  <a:pt x="1970277" y="217424"/>
                </a:lnTo>
                <a:lnTo>
                  <a:pt x="1978025" y="205612"/>
                </a:lnTo>
                <a:lnTo>
                  <a:pt x="1980818" y="191008"/>
                </a:lnTo>
                <a:lnTo>
                  <a:pt x="1980818" y="38862"/>
                </a:lnTo>
                <a:lnTo>
                  <a:pt x="1978025" y="23875"/>
                </a:lnTo>
                <a:lnTo>
                  <a:pt x="1970277" y="11557"/>
                </a:lnTo>
                <a:lnTo>
                  <a:pt x="1958593" y="3048"/>
                </a:lnTo>
                <a:lnTo>
                  <a:pt x="1944115" y="0"/>
                </a:lnTo>
                <a:close/>
              </a:path>
            </a:pathLst>
          </a:custGeom>
          <a:solidFill>
            <a:srgbClr val="4F8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449944" y="6485254"/>
            <a:ext cx="1530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6779"/>
              <a:ext cx="9144000" cy="1333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10" y="943609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286000" y="2034539"/>
            <a:ext cx="1348740" cy="1615440"/>
            <a:chOff x="2286000" y="2034539"/>
            <a:chExt cx="1348740" cy="161544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4100" y="2065019"/>
              <a:ext cx="1280160" cy="15620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86000" y="2034539"/>
              <a:ext cx="1348740" cy="1615440"/>
            </a:xfrm>
            <a:custGeom>
              <a:avLst/>
              <a:gdLst/>
              <a:ahLst/>
              <a:cxnLst/>
              <a:rect l="l" t="t" r="r" b="b"/>
              <a:pathLst>
                <a:path w="1348739" h="1615439">
                  <a:moveTo>
                    <a:pt x="1348613" y="0"/>
                  </a:moveTo>
                  <a:lnTo>
                    <a:pt x="1313815" y="0"/>
                  </a:lnTo>
                  <a:lnTo>
                    <a:pt x="1313815" y="26035"/>
                  </a:lnTo>
                  <a:lnTo>
                    <a:pt x="131381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1313815" y="26035"/>
                  </a:lnTo>
                  <a:lnTo>
                    <a:pt x="131381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1348613" y="1615440"/>
                  </a:lnTo>
                  <a:lnTo>
                    <a:pt x="1348613" y="1602994"/>
                  </a:lnTo>
                  <a:lnTo>
                    <a:pt x="1348613" y="1589405"/>
                  </a:lnTo>
                  <a:lnTo>
                    <a:pt x="1348613" y="26035"/>
                  </a:lnTo>
                  <a:lnTo>
                    <a:pt x="1348613" y="13589"/>
                  </a:lnTo>
                  <a:lnTo>
                    <a:pt x="13486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4100" y="2065019"/>
              <a:ext cx="1280160" cy="15620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86000" y="2034539"/>
              <a:ext cx="1348740" cy="1615440"/>
            </a:xfrm>
            <a:custGeom>
              <a:avLst/>
              <a:gdLst/>
              <a:ahLst/>
              <a:cxnLst/>
              <a:rect l="l" t="t" r="r" b="b"/>
              <a:pathLst>
                <a:path w="1348739" h="1615439">
                  <a:moveTo>
                    <a:pt x="1348613" y="0"/>
                  </a:moveTo>
                  <a:lnTo>
                    <a:pt x="1313815" y="0"/>
                  </a:lnTo>
                  <a:lnTo>
                    <a:pt x="1313815" y="26035"/>
                  </a:lnTo>
                  <a:lnTo>
                    <a:pt x="131381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1313815" y="26035"/>
                  </a:lnTo>
                  <a:lnTo>
                    <a:pt x="131381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1348613" y="1615440"/>
                  </a:lnTo>
                  <a:lnTo>
                    <a:pt x="1348613" y="1602994"/>
                  </a:lnTo>
                  <a:lnTo>
                    <a:pt x="1348613" y="1589405"/>
                  </a:lnTo>
                  <a:lnTo>
                    <a:pt x="1348613" y="26035"/>
                  </a:lnTo>
                  <a:lnTo>
                    <a:pt x="1348613" y="13589"/>
                  </a:lnTo>
                  <a:lnTo>
                    <a:pt x="13486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04800" y="2034539"/>
            <a:ext cx="1516380" cy="1562100"/>
            <a:chOff x="304800" y="2034539"/>
            <a:chExt cx="1516380" cy="15621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900" y="2065019"/>
              <a:ext cx="1440180" cy="15087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4800" y="2034539"/>
              <a:ext cx="1516380" cy="1562100"/>
            </a:xfrm>
            <a:custGeom>
              <a:avLst/>
              <a:gdLst/>
              <a:ahLst/>
              <a:cxnLst/>
              <a:rect l="l" t="t" r="r" b="b"/>
              <a:pathLst>
                <a:path w="1516380" h="1562100">
                  <a:moveTo>
                    <a:pt x="1515872" y="0"/>
                  </a:moveTo>
                  <a:lnTo>
                    <a:pt x="1480947" y="0"/>
                  </a:lnTo>
                  <a:lnTo>
                    <a:pt x="1480947" y="13589"/>
                  </a:lnTo>
                  <a:lnTo>
                    <a:pt x="1480947" y="1549666"/>
                  </a:lnTo>
                  <a:lnTo>
                    <a:pt x="1480883" y="1536128"/>
                  </a:lnTo>
                  <a:lnTo>
                    <a:pt x="34988" y="1536128"/>
                  </a:lnTo>
                  <a:lnTo>
                    <a:pt x="34988" y="26035"/>
                  </a:lnTo>
                  <a:lnTo>
                    <a:pt x="1480883" y="26035"/>
                  </a:lnTo>
                  <a:lnTo>
                    <a:pt x="1480883" y="13589"/>
                  </a:lnTo>
                  <a:lnTo>
                    <a:pt x="1480947" y="0"/>
                  </a:lnTo>
                  <a:lnTo>
                    <a:pt x="0" y="0"/>
                  </a:lnTo>
                  <a:lnTo>
                    <a:pt x="0" y="1562100"/>
                  </a:lnTo>
                  <a:lnTo>
                    <a:pt x="1515872" y="1562100"/>
                  </a:lnTo>
                  <a:lnTo>
                    <a:pt x="1515872" y="1549666"/>
                  </a:lnTo>
                  <a:lnTo>
                    <a:pt x="1515872" y="1536065"/>
                  </a:lnTo>
                  <a:lnTo>
                    <a:pt x="1515872" y="26035"/>
                  </a:lnTo>
                  <a:lnTo>
                    <a:pt x="1515872" y="13589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900" y="2065019"/>
              <a:ext cx="1440180" cy="15087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4800" y="2034539"/>
              <a:ext cx="1516380" cy="1562100"/>
            </a:xfrm>
            <a:custGeom>
              <a:avLst/>
              <a:gdLst/>
              <a:ahLst/>
              <a:cxnLst/>
              <a:rect l="l" t="t" r="r" b="b"/>
              <a:pathLst>
                <a:path w="1516380" h="1562100">
                  <a:moveTo>
                    <a:pt x="1515872" y="0"/>
                  </a:moveTo>
                  <a:lnTo>
                    <a:pt x="1480947" y="0"/>
                  </a:lnTo>
                  <a:lnTo>
                    <a:pt x="1480947" y="13589"/>
                  </a:lnTo>
                  <a:lnTo>
                    <a:pt x="1480947" y="1549666"/>
                  </a:lnTo>
                  <a:lnTo>
                    <a:pt x="1480883" y="1536128"/>
                  </a:lnTo>
                  <a:lnTo>
                    <a:pt x="34988" y="1536128"/>
                  </a:lnTo>
                  <a:lnTo>
                    <a:pt x="34988" y="26035"/>
                  </a:lnTo>
                  <a:lnTo>
                    <a:pt x="1480883" y="26035"/>
                  </a:lnTo>
                  <a:lnTo>
                    <a:pt x="1480883" y="13589"/>
                  </a:lnTo>
                  <a:lnTo>
                    <a:pt x="1480947" y="0"/>
                  </a:lnTo>
                  <a:lnTo>
                    <a:pt x="0" y="0"/>
                  </a:lnTo>
                  <a:lnTo>
                    <a:pt x="0" y="1562100"/>
                  </a:lnTo>
                  <a:lnTo>
                    <a:pt x="1515872" y="1562100"/>
                  </a:lnTo>
                  <a:lnTo>
                    <a:pt x="1515872" y="1549666"/>
                  </a:lnTo>
                  <a:lnTo>
                    <a:pt x="1515872" y="1536065"/>
                  </a:lnTo>
                  <a:lnTo>
                    <a:pt x="1515872" y="26035"/>
                  </a:lnTo>
                  <a:lnTo>
                    <a:pt x="1515872" y="13589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6324600" y="2034539"/>
            <a:ext cx="2583180" cy="1615440"/>
            <a:chOff x="6324600" y="2034539"/>
            <a:chExt cx="2583180" cy="161544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2700" y="2065019"/>
              <a:ext cx="2514600" cy="15620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24600" y="2034539"/>
              <a:ext cx="2583180" cy="1615440"/>
            </a:xfrm>
            <a:custGeom>
              <a:avLst/>
              <a:gdLst/>
              <a:ahLst/>
              <a:cxnLst/>
              <a:rect l="l" t="t" r="r" b="b"/>
              <a:pathLst>
                <a:path w="2583179" h="1615439">
                  <a:moveTo>
                    <a:pt x="2583180" y="0"/>
                  </a:moveTo>
                  <a:lnTo>
                    <a:pt x="2548255" y="0"/>
                  </a:lnTo>
                  <a:lnTo>
                    <a:pt x="2548255" y="26035"/>
                  </a:lnTo>
                  <a:lnTo>
                    <a:pt x="254825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2548255" y="26035"/>
                  </a:lnTo>
                  <a:lnTo>
                    <a:pt x="254825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2583180" y="1615440"/>
                  </a:lnTo>
                  <a:lnTo>
                    <a:pt x="2583180" y="1602994"/>
                  </a:lnTo>
                  <a:lnTo>
                    <a:pt x="2583180" y="1589405"/>
                  </a:lnTo>
                  <a:lnTo>
                    <a:pt x="2583180" y="26035"/>
                  </a:lnTo>
                  <a:lnTo>
                    <a:pt x="2583180" y="13589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2700" y="2065019"/>
              <a:ext cx="2514600" cy="15620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24600" y="2034539"/>
              <a:ext cx="2583180" cy="1615440"/>
            </a:xfrm>
            <a:custGeom>
              <a:avLst/>
              <a:gdLst/>
              <a:ahLst/>
              <a:cxnLst/>
              <a:rect l="l" t="t" r="r" b="b"/>
              <a:pathLst>
                <a:path w="2583179" h="1615439">
                  <a:moveTo>
                    <a:pt x="2583180" y="0"/>
                  </a:moveTo>
                  <a:lnTo>
                    <a:pt x="2548255" y="0"/>
                  </a:lnTo>
                  <a:lnTo>
                    <a:pt x="2548255" y="26035"/>
                  </a:lnTo>
                  <a:lnTo>
                    <a:pt x="254825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2548255" y="26035"/>
                  </a:lnTo>
                  <a:lnTo>
                    <a:pt x="254825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2583180" y="1615440"/>
                  </a:lnTo>
                  <a:lnTo>
                    <a:pt x="2583180" y="1602994"/>
                  </a:lnTo>
                  <a:lnTo>
                    <a:pt x="2583180" y="1589405"/>
                  </a:lnTo>
                  <a:lnTo>
                    <a:pt x="2583180" y="26035"/>
                  </a:lnTo>
                  <a:lnTo>
                    <a:pt x="2583180" y="13589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886200" y="2034539"/>
            <a:ext cx="2118360" cy="1615440"/>
            <a:chOff x="3886200" y="2034539"/>
            <a:chExt cx="2118360" cy="161544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4300" y="2065019"/>
              <a:ext cx="2049779" cy="15620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86200" y="2034539"/>
              <a:ext cx="2118360" cy="1615440"/>
            </a:xfrm>
            <a:custGeom>
              <a:avLst/>
              <a:gdLst/>
              <a:ahLst/>
              <a:cxnLst/>
              <a:rect l="l" t="t" r="r" b="b"/>
              <a:pathLst>
                <a:path w="2118360" h="1615439">
                  <a:moveTo>
                    <a:pt x="2118233" y="0"/>
                  </a:moveTo>
                  <a:lnTo>
                    <a:pt x="2083308" y="0"/>
                  </a:lnTo>
                  <a:lnTo>
                    <a:pt x="2083308" y="13589"/>
                  </a:lnTo>
                  <a:lnTo>
                    <a:pt x="2083308" y="1602994"/>
                  </a:lnTo>
                  <a:lnTo>
                    <a:pt x="208329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2083295" y="26035"/>
                  </a:lnTo>
                  <a:lnTo>
                    <a:pt x="2083295" y="13589"/>
                  </a:lnTo>
                  <a:lnTo>
                    <a:pt x="2083308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2118233" y="1615440"/>
                  </a:lnTo>
                  <a:lnTo>
                    <a:pt x="2118233" y="1602994"/>
                  </a:lnTo>
                  <a:lnTo>
                    <a:pt x="2118233" y="1589405"/>
                  </a:lnTo>
                  <a:lnTo>
                    <a:pt x="2118233" y="26035"/>
                  </a:lnTo>
                  <a:lnTo>
                    <a:pt x="2118233" y="13589"/>
                  </a:lnTo>
                  <a:lnTo>
                    <a:pt x="21182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4300" y="2065019"/>
              <a:ext cx="2049779" cy="15620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86200" y="2034539"/>
              <a:ext cx="2118360" cy="1615440"/>
            </a:xfrm>
            <a:custGeom>
              <a:avLst/>
              <a:gdLst/>
              <a:ahLst/>
              <a:cxnLst/>
              <a:rect l="l" t="t" r="r" b="b"/>
              <a:pathLst>
                <a:path w="2118360" h="1615439">
                  <a:moveTo>
                    <a:pt x="2118233" y="0"/>
                  </a:moveTo>
                  <a:lnTo>
                    <a:pt x="2083308" y="0"/>
                  </a:lnTo>
                  <a:lnTo>
                    <a:pt x="2083308" y="13589"/>
                  </a:lnTo>
                  <a:lnTo>
                    <a:pt x="2083308" y="1602994"/>
                  </a:lnTo>
                  <a:lnTo>
                    <a:pt x="2083295" y="1589455"/>
                  </a:lnTo>
                  <a:lnTo>
                    <a:pt x="34925" y="1589455"/>
                  </a:lnTo>
                  <a:lnTo>
                    <a:pt x="34925" y="26035"/>
                  </a:lnTo>
                  <a:lnTo>
                    <a:pt x="2083295" y="26035"/>
                  </a:lnTo>
                  <a:lnTo>
                    <a:pt x="2083295" y="13589"/>
                  </a:lnTo>
                  <a:lnTo>
                    <a:pt x="2083308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2118233" y="1615440"/>
                  </a:lnTo>
                  <a:lnTo>
                    <a:pt x="2118233" y="1602994"/>
                  </a:lnTo>
                  <a:lnTo>
                    <a:pt x="2118233" y="1589405"/>
                  </a:lnTo>
                  <a:lnTo>
                    <a:pt x="2118233" y="26035"/>
                  </a:lnTo>
                  <a:lnTo>
                    <a:pt x="2118233" y="13589"/>
                  </a:lnTo>
                  <a:lnTo>
                    <a:pt x="21182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304800" y="5158740"/>
            <a:ext cx="1607820" cy="1615440"/>
            <a:chOff x="304800" y="5158740"/>
            <a:chExt cx="1607820" cy="161544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" y="5181598"/>
              <a:ext cx="1531620" cy="15621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4800" y="5158740"/>
              <a:ext cx="1607820" cy="1615440"/>
            </a:xfrm>
            <a:custGeom>
              <a:avLst/>
              <a:gdLst/>
              <a:ahLst/>
              <a:cxnLst/>
              <a:rect l="l" t="t" r="r" b="b"/>
              <a:pathLst>
                <a:path w="1607820" h="1615440">
                  <a:moveTo>
                    <a:pt x="1607820" y="0"/>
                  </a:moveTo>
                  <a:lnTo>
                    <a:pt x="1572895" y="0"/>
                  </a:lnTo>
                  <a:lnTo>
                    <a:pt x="1572895" y="26035"/>
                  </a:lnTo>
                  <a:lnTo>
                    <a:pt x="1572895" y="1589392"/>
                  </a:lnTo>
                  <a:lnTo>
                    <a:pt x="34950" y="1589392"/>
                  </a:lnTo>
                  <a:lnTo>
                    <a:pt x="34950" y="26035"/>
                  </a:lnTo>
                  <a:lnTo>
                    <a:pt x="1572895" y="26035"/>
                  </a:lnTo>
                  <a:lnTo>
                    <a:pt x="157289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1607820" y="1615440"/>
                  </a:lnTo>
                  <a:lnTo>
                    <a:pt x="1607820" y="1602943"/>
                  </a:lnTo>
                  <a:lnTo>
                    <a:pt x="1607820" y="1589392"/>
                  </a:lnTo>
                  <a:lnTo>
                    <a:pt x="1607820" y="26035"/>
                  </a:lnTo>
                  <a:lnTo>
                    <a:pt x="1607820" y="13589"/>
                  </a:lnTo>
                  <a:lnTo>
                    <a:pt x="1607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" y="5181598"/>
              <a:ext cx="1531620" cy="15621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4800" y="5158740"/>
              <a:ext cx="1607820" cy="1615440"/>
            </a:xfrm>
            <a:custGeom>
              <a:avLst/>
              <a:gdLst/>
              <a:ahLst/>
              <a:cxnLst/>
              <a:rect l="l" t="t" r="r" b="b"/>
              <a:pathLst>
                <a:path w="1607820" h="1615440">
                  <a:moveTo>
                    <a:pt x="1607820" y="0"/>
                  </a:moveTo>
                  <a:lnTo>
                    <a:pt x="1572895" y="0"/>
                  </a:lnTo>
                  <a:lnTo>
                    <a:pt x="1572895" y="26035"/>
                  </a:lnTo>
                  <a:lnTo>
                    <a:pt x="1572895" y="1589392"/>
                  </a:lnTo>
                  <a:lnTo>
                    <a:pt x="34950" y="1589392"/>
                  </a:lnTo>
                  <a:lnTo>
                    <a:pt x="34950" y="26035"/>
                  </a:lnTo>
                  <a:lnTo>
                    <a:pt x="1572895" y="26035"/>
                  </a:lnTo>
                  <a:lnTo>
                    <a:pt x="1572895" y="0"/>
                  </a:lnTo>
                  <a:lnTo>
                    <a:pt x="0" y="0"/>
                  </a:lnTo>
                  <a:lnTo>
                    <a:pt x="0" y="1615440"/>
                  </a:lnTo>
                  <a:lnTo>
                    <a:pt x="1607820" y="1615440"/>
                  </a:lnTo>
                  <a:lnTo>
                    <a:pt x="1607820" y="1602943"/>
                  </a:lnTo>
                  <a:lnTo>
                    <a:pt x="1607820" y="1589392"/>
                  </a:lnTo>
                  <a:lnTo>
                    <a:pt x="1607820" y="26035"/>
                  </a:lnTo>
                  <a:lnTo>
                    <a:pt x="1607820" y="13589"/>
                  </a:lnTo>
                  <a:lnTo>
                    <a:pt x="1607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286000" y="5181600"/>
            <a:ext cx="1249680" cy="1546860"/>
            <a:chOff x="2286000" y="5181600"/>
            <a:chExt cx="1249680" cy="154686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4100" y="5204459"/>
              <a:ext cx="1173479" cy="14935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286000" y="5181599"/>
              <a:ext cx="1249680" cy="1546860"/>
            </a:xfrm>
            <a:custGeom>
              <a:avLst/>
              <a:gdLst/>
              <a:ahLst/>
              <a:cxnLst/>
              <a:rect l="l" t="t" r="r" b="b"/>
              <a:pathLst>
                <a:path w="1249679" h="1546859">
                  <a:moveTo>
                    <a:pt x="1249553" y="0"/>
                  </a:moveTo>
                  <a:lnTo>
                    <a:pt x="1214501" y="0"/>
                  </a:lnTo>
                  <a:lnTo>
                    <a:pt x="1214501" y="26047"/>
                  </a:lnTo>
                  <a:lnTo>
                    <a:pt x="1214501" y="1520444"/>
                  </a:lnTo>
                  <a:lnTo>
                    <a:pt x="35052" y="1520444"/>
                  </a:lnTo>
                  <a:lnTo>
                    <a:pt x="35052" y="26047"/>
                  </a:lnTo>
                  <a:lnTo>
                    <a:pt x="1214501" y="26047"/>
                  </a:lnTo>
                  <a:lnTo>
                    <a:pt x="1214501" y="0"/>
                  </a:lnTo>
                  <a:lnTo>
                    <a:pt x="0" y="0"/>
                  </a:lnTo>
                  <a:lnTo>
                    <a:pt x="0" y="1546517"/>
                  </a:lnTo>
                  <a:lnTo>
                    <a:pt x="1249553" y="1546517"/>
                  </a:lnTo>
                  <a:lnTo>
                    <a:pt x="1249553" y="1533994"/>
                  </a:lnTo>
                  <a:lnTo>
                    <a:pt x="1249553" y="1520444"/>
                  </a:lnTo>
                  <a:lnTo>
                    <a:pt x="1249553" y="26047"/>
                  </a:lnTo>
                  <a:lnTo>
                    <a:pt x="1249553" y="12585"/>
                  </a:lnTo>
                  <a:lnTo>
                    <a:pt x="1249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4100" y="5204459"/>
              <a:ext cx="1173479" cy="14935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86000" y="5181599"/>
              <a:ext cx="1249680" cy="1546860"/>
            </a:xfrm>
            <a:custGeom>
              <a:avLst/>
              <a:gdLst/>
              <a:ahLst/>
              <a:cxnLst/>
              <a:rect l="l" t="t" r="r" b="b"/>
              <a:pathLst>
                <a:path w="1249679" h="1546859">
                  <a:moveTo>
                    <a:pt x="1249553" y="0"/>
                  </a:moveTo>
                  <a:lnTo>
                    <a:pt x="1214501" y="0"/>
                  </a:lnTo>
                  <a:lnTo>
                    <a:pt x="1214501" y="26047"/>
                  </a:lnTo>
                  <a:lnTo>
                    <a:pt x="1214501" y="1520444"/>
                  </a:lnTo>
                  <a:lnTo>
                    <a:pt x="35052" y="1520444"/>
                  </a:lnTo>
                  <a:lnTo>
                    <a:pt x="35052" y="26047"/>
                  </a:lnTo>
                  <a:lnTo>
                    <a:pt x="1214501" y="26047"/>
                  </a:lnTo>
                  <a:lnTo>
                    <a:pt x="1214501" y="0"/>
                  </a:lnTo>
                  <a:lnTo>
                    <a:pt x="0" y="0"/>
                  </a:lnTo>
                  <a:lnTo>
                    <a:pt x="0" y="1546517"/>
                  </a:lnTo>
                  <a:lnTo>
                    <a:pt x="1249553" y="1546517"/>
                  </a:lnTo>
                  <a:lnTo>
                    <a:pt x="1249553" y="1533994"/>
                  </a:lnTo>
                  <a:lnTo>
                    <a:pt x="1249553" y="1520444"/>
                  </a:lnTo>
                  <a:lnTo>
                    <a:pt x="1249553" y="26047"/>
                  </a:lnTo>
                  <a:lnTo>
                    <a:pt x="1249553" y="12585"/>
                  </a:lnTo>
                  <a:lnTo>
                    <a:pt x="1249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3848100" y="4579620"/>
            <a:ext cx="2095500" cy="1981200"/>
            <a:chOff x="3848100" y="4579620"/>
            <a:chExt cx="2095500" cy="198120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6200" y="4953000"/>
              <a:ext cx="2026920" cy="158496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48100" y="4922519"/>
              <a:ext cx="2095500" cy="1638300"/>
            </a:xfrm>
            <a:custGeom>
              <a:avLst/>
              <a:gdLst/>
              <a:ahLst/>
              <a:cxnLst/>
              <a:rect l="l" t="t" r="r" b="b"/>
              <a:pathLst>
                <a:path w="2095500" h="1638300">
                  <a:moveTo>
                    <a:pt x="2095500" y="0"/>
                  </a:moveTo>
                  <a:lnTo>
                    <a:pt x="2060575" y="0"/>
                  </a:lnTo>
                  <a:lnTo>
                    <a:pt x="2060575" y="26035"/>
                  </a:lnTo>
                  <a:lnTo>
                    <a:pt x="2060575" y="1612176"/>
                  </a:lnTo>
                  <a:lnTo>
                    <a:pt x="34925" y="1612176"/>
                  </a:lnTo>
                  <a:lnTo>
                    <a:pt x="34925" y="26035"/>
                  </a:lnTo>
                  <a:lnTo>
                    <a:pt x="2060575" y="26035"/>
                  </a:lnTo>
                  <a:lnTo>
                    <a:pt x="2060575" y="0"/>
                  </a:lnTo>
                  <a:lnTo>
                    <a:pt x="0" y="0"/>
                  </a:lnTo>
                  <a:lnTo>
                    <a:pt x="0" y="1638211"/>
                  </a:lnTo>
                  <a:lnTo>
                    <a:pt x="2095500" y="1638211"/>
                  </a:lnTo>
                  <a:lnTo>
                    <a:pt x="2095500" y="1625714"/>
                  </a:lnTo>
                  <a:lnTo>
                    <a:pt x="2095500" y="1612163"/>
                  </a:lnTo>
                  <a:lnTo>
                    <a:pt x="2095500" y="26035"/>
                  </a:lnTo>
                  <a:lnTo>
                    <a:pt x="2095500" y="13589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6200" y="4953000"/>
              <a:ext cx="2026920" cy="15849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48100" y="4922519"/>
              <a:ext cx="2095500" cy="1638300"/>
            </a:xfrm>
            <a:custGeom>
              <a:avLst/>
              <a:gdLst/>
              <a:ahLst/>
              <a:cxnLst/>
              <a:rect l="l" t="t" r="r" b="b"/>
              <a:pathLst>
                <a:path w="2095500" h="1638300">
                  <a:moveTo>
                    <a:pt x="2095500" y="0"/>
                  </a:moveTo>
                  <a:lnTo>
                    <a:pt x="2060575" y="0"/>
                  </a:lnTo>
                  <a:lnTo>
                    <a:pt x="2060575" y="26035"/>
                  </a:lnTo>
                  <a:lnTo>
                    <a:pt x="2060575" y="1612176"/>
                  </a:lnTo>
                  <a:lnTo>
                    <a:pt x="34925" y="1612176"/>
                  </a:lnTo>
                  <a:lnTo>
                    <a:pt x="34925" y="26035"/>
                  </a:lnTo>
                  <a:lnTo>
                    <a:pt x="2060575" y="26035"/>
                  </a:lnTo>
                  <a:lnTo>
                    <a:pt x="2060575" y="0"/>
                  </a:lnTo>
                  <a:lnTo>
                    <a:pt x="0" y="0"/>
                  </a:lnTo>
                  <a:lnTo>
                    <a:pt x="0" y="1638211"/>
                  </a:lnTo>
                  <a:lnTo>
                    <a:pt x="2095500" y="1638211"/>
                  </a:lnTo>
                  <a:lnTo>
                    <a:pt x="2095500" y="1625714"/>
                  </a:lnTo>
                  <a:lnTo>
                    <a:pt x="2095500" y="1612163"/>
                  </a:lnTo>
                  <a:lnTo>
                    <a:pt x="2095500" y="26035"/>
                  </a:lnTo>
                  <a:lnTo>
                    <a:pt x="2095500" y="13589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916680" y="4587240"/>
              <a:ext cx="2026920" cy="312420"/>
            </a:xfrm>
            <a:custGeom>
              <a:avLst/>
              <a:gdLst/>
              <a:ahLst/>
              <a:cxnLst/>
              <a:rect l="l" t="t" r="r" b="b"/>
              <a:pathLst>
                <a:path w="2026920" h="312420">
                  <a:moveTo>
                    <a:pt x="1947418" y="0"/>
                  </a:moveTo>
                  <a:lnTo>
                    <a:pt x="79502" y="0"/>
                  </a:lnTo>
                  <a:lnTo>
                    <a:pt x="48514" y="4064"/>
                  </a:lnTo>
                  <a:lnTo>
                    <a:pt x="23368" y="15240"/>
                  </a:lnTo>
                  <a:lnTo>
                    <a:pt x="6223" y="31750"/>
                  </a:lnTo>
                  <a:lnTo>
                    <a:pt x="0" y="52070"/>
                  </a:lnTo>
                  <a:lnTo>
                    <a:pt x="0" y="260223"/>
                  </a:lnTo>
                  <a:lnTo>
                    <a:pt x="6223" y="280924"/>
                  </a:lnTo>
                  <a:lnTo>
                    <a:pt x="23368" y="297434"/>
                  </a:lnTo>
                  <a:lnTo>
                    <a:pt x="48514" y="308356"/>
                  </a:lnTo>
                  <a:lnTo>
                    <a:pt x="79502" y="312293"/>
                  </a:lnTo>
                  <a:lnTo>
                    <a:pt x="1947418" y="312293"/>
                  </a:lnTo>
                  <a:lnTo>
                    <a:pt x="1979041" y="308356"/>
                  </a:lnTo>
                  <a:lnTo>
                    <a:pt x="2004187" y="297434"/>
                  </a:lnTo>
                  <a:lnTo>
                    <a:pt x="2020951" y="280924"/>
                  </a:lnTo>
                  <a:lnTo>
                    <a:pt x="2026920" y="260223"/>
                  </a:lnTo>
                  <a:lnTo>
                    <a:pt x="2026920" y="52070"/>
                  </a:lnTo>
                  <a:lnTo>
                    <a:pt x="2020951" y="31750"/>
                  </a:lnTo>
                  <a:lnTo>
                    <a:pt x="2004187" y="15240"/>
                  </a:lnTo>
                  <a:lnTo>
                    <a:pt x="1979041" y="4064"/>
                  </a:lnTo>
                  <a:lnTo>
                    <a:pt x="1947418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909060" y="4579619"/>
              <a:ext cx="2026920" cy="304800"/>
            </a:xfrm>
            <a:custGeom>
              <a:avLst/>
              <a:gdLst/>
              <a:ahLst/>
              <a:cxnLst/>
              <a:rect l="l" t="t" r="r" b="b"/>
              <a:pathLst>
                <a:path w="2026920" h="304800">
                  <a:moveTo>
                    <a:pt x="2026793" y="55880"/>
                  </a:moveTo>
                  <a:lnTo>
                    <a:pt x="2025142" y="49911"/>
                  </a:lnTo>
                  <a:lnTo>
                    <a:pt x="2025142" y="45085"/>
                  </a:lnTo>
                  <a:lnTo>
                    <a:pt x="2021967" y="39116"/>
                  </a:lnTo>
                  <a:lnTo>
                    <a:pt x="2018792" y="34290"/>
                  </a:lnTo>
                  <a:lnTo>
                    <a:pt x="2015617" y="29337"/>
                  </a:lnTo>
                  <a:lnTo>
                    <a:pt x="2014347" y="28448"/>
                  </a:lnTo>
                  <a:lnTo>
                    <a:pt x="2013204" y="27432"/>
                  </a:lnTo>
                  <a:lnTo>
                    <a:pt x="2010791" y="25400"/>
                  </a:lnTo>
                  <a:lnTo>
                    <a:pt x="2010791" y="24511"/>
                  </a:lnTo>
                  <a:lnTo>
                    <a:pt x="2007997" y="22479"/>
                  </a:lnTo>
                  <a:lnTo>
                    <a:pt x="1999615" y="16637"/>
                  </a:lnTo>
                  <a:lnTo>
                    <a:pt x="1999615" y="52832"/>
                  </a:lnTo>
                  <a:lnTo>
                    <a:pt x="1999615" y="252603"/>
                  </a:lnTo>
                  <a:lnTo>
                    <a:pt x="1994789" y="264414"/>
                  </a:lnTo>
                  <a:lnTo>
                    <a:pt x="1991614" y="267335"/>
                  </a:lnTo>
                  <a:lnTo>
                    <a:pt x="1988439" y="271272"/>
                  </a:lnTo>
                  <a:lnTo>
                    <a:pt x="1989963" y="270256"/>
                  </a:lnTo>
                  <a:lnTo>
                    <a:pt x="1981073" y="276606"/>
                  </a:lnTo>
                  <a:lnTo>
                    <a:pt x="1970786" y="282067"/>
                  </a:lnTo>
                  <a:lnTo>
                    <a:pt x="1972437" y="281051"/>
                  </a:lnTo>
                  <a:lnTo>
                    <a:pt x="1953260" y="286893"/>
                  </a:lnTo>
                  <a:lnTo>
                    <a:pt x="1946783" y="286893"/>
                  </a:lnTo>
                  <a:lnTo>
                    <a:pt x="1940433" y="287909"/>
                  </a:lnTo>
                  <a:lnTo>
                    <a:pt x="84836" y="287909"/>
                  </a:lnTo>
                  <a:lnTo>
                    <a:pt x="65532" y="284988"/>
                  </a:lnTo>
                  <a:lnTo>
                    <a:pt x="60833" y="282956"/>
                  </a:lnTo>
                  <a:lnTo>
                    <a:pt x="57531" y="282067"/>
                  </a:lnTo>
                  <a:lnTo>
                    <a:pt x="54356" y="281051"/>
                  </a:lnTo>
                  <a:lnTo>
                    <a:pt x="56007" y="282067"/>
                  </a:lnTo>
                  <a:lnTo>
                    <a:pt x="46355" y="277114"/>
                  </a:lnTo>
                  <a:lnTo>
                    <a:pt x="46609" y="277114"/>
                  </a:lnTo>
                  <a:lnTo>
                    <a:pt x="45770" y="276707"/>
                  </a:lnTo>
                  <a:lnTo>
                    <a:pt x="45085" y="276199"/>
                  </a:lnTo>
                  <a:lnTo>
                    <a:pt x="44958" y="276098"/>
                  </a:lnTo>
                  <a:lnTo>
                    <a:pt x="36830" y="270256"/>
                  </a:lnTo>
                  <a:lnTo>
                    <a:pt x="38354" y="271272"/>
                  </a:lnTo>
                  <a:lnTo>
                    <a:pt x="37592" y="270256"/>
                  </a:lnTo>
                  <a:lnTo>
                    <a:pt x="28829" y="259461"/>
                  </a:lnTo>
                  <a:lnTo>
                    <a:pt x="28829" y="255651"/>
                  </a:lnTo>
                  <a:lnTo>
                    <a:pt x="27178" y="251714"/>
                  </a:lnTo>
                  <a:lnTo>
                    <a:pt x="27178" y="51943"/>
                  </a:lnTo>
                  <a:lnTo>
                    <a:pt x="32004" y="40132"/>
                  </a:lnTo>
                  <a:lnTo>
                    <a:pt x="35179" y="37211"/>
                  </a:lnTo>
                  <a:lnTo>
                    <a:pt x="37592" y="34290"/>
                  </a:lnTo>
                  <a:lnTo>
                    <a:pt x="38354" y="33274"/>
                  </a:lnTo>
                  <a:lnTo>
                    <a:pt x="36830" y="34290"/>
                  </a:lnTo>
                  <a:lnTo>
                    <a:pt x="44932" y="28448"/>
                  </a:lnTo>
                  <a:lnTo>
                    <a:pt x="45097" y="28333"/>
                  </a:lnTo>
                  <a:lnTo>
                    <a:pt x="45770" y="27851"/>
                  </a:lnTo>
                  <a:lnTo>
                    <a:pt x="46609" y="27432"/>
                  </a:lnTo>
                  <a:lnTo>
                    <a:pt x="46355" y="27432"/>
                  </a:lnTo>
                  <a:lnTo>
                    <a:pt x="56007" y="22479"/>
                  </a:lnTo>
                  <a:lnTo>
                    <a:pt x="54356" y="23495"/>
                  </a:lnTo>
                  <a:lnTo>
                    <a:pt x="57531" y="22479"/>
                  </a:lnTo>
                  <a:lnTo>
                    <a:pt x="73533" y="17653"/>
                  </a:lnTo>
                  <a:lnTo>
                    <a:pt x="80010" y="17653"/>
                  </a:lnTo>
                  <a:lnTo>
                    <a:pt x="86360" y="16637"/>
                  </a:lnTo>
                  <a:lnTo>
                    <a:pt x="1941957" y="16637"/>
                  </a:lnTo>
                  <a:lnTo>
                    <a:pt x="1961261" y="19558"/>
                  </a:lnTo>
                  <a:lnTo>
                    <a:pt x="1965960" y="21590"/>
                  </a:lnTo>
                  <a:lnTo>
                    <a:pt x="1972437" y="23495"/>
                  </a:lnTo>
                  <a:lnTo>
                    <a:pt x="1970786" y="22479"/>
                  </a:lnTo>
                  <a:lnTo>
                    <a:pt x="1981073" y="27940"/>
                  </a:lnTo>
                  <a:lnTo>
                    <a:pt x="1989963" y="34290"/>
                  </a:lnTo>
                  <a:lnTo>
                    <a:pt x="1988439" y="33274"/>
                  </a:lnTo>
                  <a:lnTo>
                    <a:pt x="1994789" y="41148"/>
                  </a:lnTo>
                  <a:lnTo>
                    <a:pt x="1999615" y="52832"/>
                  </a:lnTo>
                  <a:lnTo>
                    <a:pt x="1999615" y="16637"/>
                  </a:lnTo>
                  <a:lnTo>
                    <a:pt x="1986788" y="9779"/>
                  </a:lnTo>
                  <a:lnTo>
                    <a:pt x="1985137" y="9779"/>
                  </a:lnTo>
                  <a:lnTo>
                    <a:pt x="1977136" y="6858"/>
                  </a:lnTo>
                  <a:lnTo>
                    <a:pt x="1953260" y="1016"/>
                  </a:lnTo>
                  <a:lnTo>
                    <a:pt x="1943608" y="0"/>
                  </a:lnTo>
                  <a:lnTo>
                    <a:pt x="81534" y="0"/>
                  </a:lnTo>
                  <a:lnTo>
                    <a:pt x="73533" y="1016"/>
                  </a:lnTo>
                  <a:lnTo>
                    <a:pt x="64008" y="2921"/>
                  </a:lnTo>
                  <a:lnTo>
                    <a:pt x="48006" y="6858"/>
                  </a:lnTo>
                  <a:lnTo>
                    <a:pt x="41529" y="9779"/>
                  </a:lnTo>
                  <a:lnTo>
                    <a:pt x="40005" y="9779"/>
                  </a:lnTo>
                  <a:lnTo>
                    <a:pt x="28829" y="15621"/>
                  </a:lnTo>
                  <a:lnTo>
                    <a:pt x="25654" y="17653"/>
                  </a:lnTo>
                  <a:lnTo>
                    <a:pt x="16002" y="24511"/>
                  </a:lnTo>
                  <a:lnTo>
                    <a:pt x="16002" y="25400"/>
                  </a:lnTo>
                  <a:lnTo>
                    <a:pt x="11176" y="30353"/>
                  </a:lnTo>
                  <a:lnTo>
                    <a:pt x="1651" y="45085"/>
                  </a:lnTo>
                  <a:lnTo>
                    <a:pt x="0" y="50927"/>
                  </a:lnTo>
                  <a:lnTo>
                    <a:pt x="0" y="254635"/>
                  </a:lnTo>
                  <a:lnTo>
                    <a:pt x="1651" y="259461"/>
                  </a:lnTo>
                  <a:lnTo>
                    <a:pt x="4826" y="265430"/>
                  </a:lnTo>
                  <a:lnTo>
                    <a:pt x="11176" y="275209"/>
                  </a:lnTo>
                  <a:lnTo>
                    <a:pt x="16002" y="279146"/>
                  </a:lnTo>
                  <a:lnTo>
                    <a:pt x="16002" y="280035"/>
                  </a:lnTo>
                  <a:lnTo>
                    <a:pt x="25654" y="286893"/>
                  </a:lnTo>
                  <a:lnTo>
                    <a:pt x="28829" y="288925"/>
                  </a:lnTo>
                  <a:lnTo>
                    <a:pt x="40005" y="294767"/>
                  </a:lnTo>
                  <a:lnTo>
                    <a:pt x="41529" y="294767"/>
                  </a:lnTo>
                  <a:lnTo>
                    <a:pt x="49530" y="297688"/>
                  </a:lnTo>
                  <a:lnTo>
                    <a:pt x="73533" y="303530"/>
                  </a:lnTo>
                  <a:lnTo>
                    <a:pt x="83185" y="304546"/>
                  </a:lnTo>
                  <a:lnTo>
                    <a:pt x="1945259" y="304546"/>
                  </a:lnTo>
                  <a:lnTo>
                    <a:pt x="1953260" y="303530"/>
                  </a:lnTo>
                  <a:lnTo>
                    <a:pt x="1962785" y="301625"/>
                  </a:lnTo>
                  <a:lnTo>
                    <a:pt x="1978787" y="297688"/>
                  </a:lnTo>
                  <a:lnTo>
                    <a:pt x="1985137" y="294767"/>
                  </a:lnTo>
                  <a:lnTo>
                    <a:pt x="1986788" y="294767"/>
                  </a:lnTo>
                  <a:lnTo>
                    <a:pt x="1999615" y="287909"/>
                  </a:lnTo>
                  <a:lnTo>
                    <a:pt x="2007997" y="282067"/>
                  </a:lnTo>
                  <a:lnTo>
                    <a:pt x="2010791" y="280035"/>
                  </a:lnTo>
                  <a:lnTo>
                    <a:pt x="2010791" y="279146"/>
                  </a:lnTo>
                  <a:lnTo>
                    <a:pt x="2013204" y="277114"/>
                  </a:lnTo>
                  <a:lnTo>
                    <a:pt x="2014347" y="276098"/>
                  </a:lnTo>
                  <a:lnTo>
                    <a:pt x="2015617" y="275209"/>
                  </a:lnTo>
                  <a:lnTo>
                    <a:pt x="2018792" y="270256"/>
                  </a:lnTo>
                  <a:lnTo>
                    <a:pt x="2021967" y="264414"/>
                  </a:lnTo>
                  <a:lnTo>
                    <a:pt x="2025142" y="259461"/>
                  </a:lnTo>
                  <a:lnTo>
                    <a:pt x="2026793" y="253619"/>
                  </a:lnTo>
                  <a:lnTo>
                    <a:pt x="2026793" y="5588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286500" y="4953000"/>
            <a:ext cx="2514600" cy="1668780"/>
            <a:chOff x="6286500" y="4953000"/>
            <a:chExt cx="2514600" cy="1668780"/>
          </a:xfrm>
        </p:grpSpPr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4600" y="4975859"/>
              <a:ext cx="2446020" cy="161543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86500" y="4952999"/>
              <a:ext cx="2514600" cy="1668780"/>
            </a:xfrm>
            <a:custGeom>
              <a:avLst/>
              <a:gdLst/>
              <a:ahLst/>
              <a:cxnLst/>
              <a:rect l="l" t="t" r="r" b="b"/>
              <a:pathLst>
                <a:path w="2514600" h="1668779">
                  <a:moveTo>
                    <a:pt x="2514600" y="0"/>
                  </a:moveTo>
                  <a:lnTo>
                    <a:pt x="2479675" y="0"/>
                  </a:lnTo>
                  <a:lnTo>
                    <a:pt x="2479675" y="26035"/>
                  </a:lnTo>
                  <a:lnTo>
                    <a:pt x="2479675" y="1642414"/>
                  </a:lnTo>
                  <a:lnTo>
                    <a:pt x="34925" y="1642414"/>
                  </a:lnTo>
                  <a:lnTo>
                    <a:pt x="34925" y="26035"/>
                  </a:lnTo>
                  <a:lnTo>
                    <a:pt x="2479675" y="26035"/>
                  </a:lnTo>
                  <a:lnTo>
                    <a:pt x="2479675" y="0"/>
                  </a:lnTo>
                  <a:lnTo>
                    <a:pt x="0" y="0"/>
                  </a:lnTo>
                  <a:lnTo>
                    <a:pt x="0" y="1668437"/>
                  </a:lnTo>
                  <a:lnTo>
                    <a:pt x="2514600" y="1668437"/>
                  </a:lnTo>
                  <a:lnTo>
                    <a:pt x="2514600" y="1655940"/>
                  </a:lnTo>
                  <a:lnTo>
                    <a:pt x="2514600" y="1642414"/>
                  </a:lnTo>
                  <a:lnTo>
                    <a:pt x="2514600" y="26035"/>
                  </a:lnTo>
                  <a:lnTo>
                    <a:pt x="2514600" y="13589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4600" y="4975859"/>
              <a:ext cx="2446020" cy="161543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86500" y="4952999"/>
              <a:ext cx="2514600" cy="1668780"/>
            </a:xfrm>
            <a:custGeom>
              <a:avLst/>
              <a:gdLst/>
              <a:ahLst/>
              <a:cxnLst/>
              <a:rect l="l" t="t" r="r" b="b"/>
              <a:pathLst>
                <a:path w="2514600" h="1668779">
                  <a:moveTo>
                    <a:pt x="2514600" y="0"/>
                  </a:moveTo>
                  <a:lnTo>
                    <a:pt x="2479675" y="0"/>
                  </a:lnTo>
                  <a:lnTo>
                    <a:pt x="2479675" y="26035"/>
                  </a:lnTo>
                  <a:lnTo>
                    <a:pt x="2479675" y="1642414"/>
                  </a:lnTo>
                  <a:lnTo>
                    <a:pt x="34925" y="1642414"/>
                  </a:lnTo>
                  <a:lnTo>
                    <a:pt x="34925" y="26035"/>
                  </a:lnTo>
                  <a:lnTo>
                    <a:pt x="2479675" y="26035"/>
                  </a:lnTo>
                  <a:lnTo>
                    <a:pt x="2479675" y="0"/>
                  </a:lnTo>
                  <a:lnTo>
                    <a:pt x="0" y="0"/>
                  </a:lnTo>
                  <a:lnTo>
                    <a:pt x="0" y="1668437"/>
                  </a:lnTo>
                  <a:lnTo>
                    <a:pt x="2514600" y="1668437"/>
                  </a:lnTo>
                  <a:lnTo>
                    <a:pt x="2514600" y="1655940"/>
                  </a:lnTo>
                  <a:lnTo>
                    <a:pt x="2514600" y="1642414"/>
                  </a:lnTo>
                  <a:lnTo>
                    <a:pt x="2514600" y="26035"/>
                  </a:lnTo>
                  <a:lnTo>
                    <a:pt x="2514600" y="13589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2095500" y="1097280"/>
            <a:ext cx="4419600" cy="312420"/>
            <a:chOff x="2095500" y="1097280"/>
            <a:chExt cx="4419600" cy="312420"/>
          </a:xfrm>
        </p:grpSpPr>
        <p:sp>
          <p:nvSpPr>
            <p:cNvPr id="56" name="object 56"/>
            <p:cNvSpPr/>
            <p:nvPr/>
          </p:nvSpPr>
          <p:spPr>
            <a:xfrm>
              <a:off x="2103120" y="1104900"/>
              <a:ext cx="4396740" cy="297180"/>
            </a:xfrm>
            <a:custGeom>
              <a:avLst/>
              <a:gdLst/>
              <a:ahLst/>
              <a:cxnLst/>
              <a:rect l="l" t="t" r="r" b="b"/>
              <a:pathLst>
                <a:path w="4396740" h="297180">
                  <a:moveTo>
                    <a:pt x="4330700" y="0"/>
                  </a:moveTo>
                  <a:lnTo>
                    <a:pt x="65659" y="0"/>
                  </a:lnTo>
                  <a:lnTo>
                    <a:pt x="40131" y="3810"/>
                  </a:lnTo>
                  <a:lnTo>
                    <a:pt x="19177" y="14477"/>
                  </a:lnTo>
                  <a:lnTo>
                    <a:pt x="5206" y="30099"/>
                  </a:lnTo>
                  <a:lnTo>
                    <a:pt x="0" y="49275"/>
                  </a:lnTo>
                  <a:lnTo>
                    <a:pt x="0" y="247523"/>
                  </a:lnTo>
                  <a:lnTo>
                    <a:pt x="5206" y="266700"/>
                  </a:lnTo>
                  <a:lnTo>
                    <a:pt x="19177" y="282448"/>
                  </a:lnTo>
                  <a:lnTo>
                    <a:pt x="40131" y="292988"/>
                  </a:lnTo>
                  <a:lnTo>
                    <a:pt x="65659" y="296799"/>
                  </a:lnTo>
                  <a:lnTo>
                    <a:pt x="4330700" y="296799"/>
                  </a:lnTo>
                  <a:lnTo>
                    <a:pt x="4356354" y="292988"/>
                  </a:lnTo>
                  <a:lnTo>
                    <a:pt x="4377182" y="282448"/>
                  </a:lnTo>
                  <a:lnTo>
                    <a:pt x="4391279" y="266700"/>
                  </a:lnTo>
                  <a:lnTo>
                    <a:pt x="4396358" y="247523"/>
                  </a:lnTo>
                  <a:lnTo>
                    <a:pt x="4396358" y="49275"/>
                  </a:lnTo>
                  <a:lnTo>
                    <a:pt x="4391279" y="30099"/>
                  </a:lnTo>
                  <a:lnTo>
                    <a:pt x="4377182" y="14477"/>
                  </a:lnTo>
                  <a:lnTo>
                    <a:pt x="4356354" y="3810"/>
                  </a:lnTo>
                  <a:lnTo>
                    <a:pt x="4330700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095500" y="1097279"/>
              <a:ext cx="4419600" cy="312420"/>
            </a:xfrm>
            <a:custGeom>
              <a:avLst/>
              <a:gdLst/>
              <a:ahLst/>
              <a:cxnLst/>
              <a:rect l="l" t="t" r="r" b="b"/>
              <a:pathLst>
                <a:path w="4419600" h="312419">
                  <a:moveTo>
                    <a:pt x="4419092" y="51054"/>
                  </a:moveTo>
                  <a:lnTo>
                    <a:pt x="4416298" y="39624"/>
                  </a:lnTo>
                  <a:lnTo>
                    <a:pt x="4413504" y="34417"/>
                  </a:lnTo>
                  <a:lnTo>
                    <a:pt x="4409313" y="30226"/>
                  </a:lnTo>
                  <a:lnTo>
                    <a:pt x="4408551" y="29210"/>
                  </a:lnTo>
                  <a:lnTo>
                    <a:pt x="4407649" y="28067"/>
                  </a:lnTo>
                  <a:lnTo>
                    <a:pt x="4405122" y="25019"/>
                  </a:lnTo>
                  <a:lnTo>
                    <a:pt x="4398137" y="17653"/>
                  </a:lnTo>
                  <a:lnTo>
                    <a:pt x="4396740" y="16751"/>
                  </a:lnTo>
                  <a:lnTo>
                    <a:pt x="4396740" y="54102"/>
                  </a:lnTo>
                  <a:lnTo>
                    <a:pt x="4396740" y="254127"/>
                  </a:lnTo>
                  <a:lnTo>
                    <a:pt x="4395343" y="259334"/>
                  </a:lnTo>
                  <a:lnTo>
                    <a:pt x="4395343" y="263525"/>
                  </a:lnTo>
                  <a:lnTo>
                    <a:pt x="4393946" y="266573"/>
                  </a:lnTo>
                  <a:lnTo>
                    <a:pt x="4363212" y="291592"/>
                  </a:lnTo>
                  <a:lnTo>
                    <a:pt x="4357624" y="293624"/>
                  </a:lnTo>
                  <a:lnTo>
                    <a:pt x="4352036" y="294767"/>
                  </a:lnTo>
                  <a:lnTo>
                    <a:pt x="71247" y="294767"/>
                  </a:lnTo>
                  <a:lnTo>
                    <a:pt x="67056" y="293624"/>
                  </a:lnTo>
                  <a:lnTo>
                    <a:pt x="55880" y="291592"/>
                  </a:lnTo>
                  <a:lnTo>
                    <a:pt x="47498" y="287401"/>
                  </a:lnTo>
                  <a:lnTo>
                    <a:pt x="40767" y="283210"/>
                  </a:lnTo>
                  <a:lnTo>
                    <a:pt x="39878" y="282702"/>
                  </a:lnTo>
                  <a:lnTo>
                    <a:pt x="39370" y="282194"/>
                  </a:lnTo>
                  <a:lnTo>
                    <a:pt x="32131" y="275971"/>
                  </a:lnTo>
                  <a:lnTo>
                    <a:pt x="33528" y="276987"/>
                  </a:lnTo>
                  <a:lnTo>
                    <a:pt x="32512" y="275971"/>
                  </a:lnTo>
                  <a:lnTo>
                    <a:pt x="29337" y="272796"/>
                  </a:lnTo>
                  <a:lnTo>
                    <a:pt x="27940" y="269748"/>
                  </a:lnTo>
                  <a:lnTo>
                    <a:pt x="26543" y="265557"/>
                  </a:lnTo>
                  <a:lnTo>
                    <a:pt x="25146" y="262382"/>
                  </a:lnTo>
                  <a:lnTo>
                    <a:pt x="23749" y="258318"/>
                  </a:lnTo>
                  <a:lnTo>
                    <a:pt x="23749" y="53086"/>
                  </a:lnTo>
                  <a:lnTo>
                    <a:pt x="26543" y="44831"/>
                  </a:lnTo>
                  <a:lnTo>
                    <a:pt x="27940" y="41656"/>
                  </a:lnTo>
                  <a:lnTo>
                    <a:pt x="30734" y="38481"/>
                  </a:lnTo>
                  <a:lnTo>
                    <a:pt x="32893" y="35433"/>
                  </a:lnTo>
                  <a:lnTo>
                    <a:pt x="33528" y="34417"/>
                  </a:lnTo>
                  <a:lnTo>
                    <a:pt x="32131" y="35433"/>
                  </a:lnTo>
                  <a:lnTo>
                    <a:pt x="39370" y="29210"/>
                  </a:lnTo>
                  <a:lnTo>
                    <a:pt x="39624" y="28829"/>
                  </a:lnTo>
                  <a:lnTo>
                    <a:pt x="41021" y="28067"/>
                  </a:lnTo>
                  <a:lnTo>
                    <a:pt x="48895" y="24003"/>
                  </a:lnTo>
                  <a:lnTo>
                    <a:pt x="47498" y="24003"/>
                  </a:lnTo>
                  <a:lnTo>
                    <a:pt x="53086" y="21844"/>
                  </a:lnTo>
                  <a:lnTo>
                    <a:pt x="57277" y="19812"/>
                  </a:lnTo>
                  <a:lnTo>
                    <a:pt x="62865" y="18796"/>
                  </a:lnTo>
                  <a:lnTo>
                    <a:pt x="67056" y="17653"/>
                  </a:lnTo>
                  <a:lnTo>
                    <a:pt x="72644" y="17653"/>
                  </a:lnTo>
                  <a:lnTo>
                    <a:pt x="78232" y="16637"/>
                  </a:lnTo>
                  <a:lnTo>
                    <a:pt x="4342257" y="16637"/>
                  </a:lnTo>
                  <a:lnTo>
                    <a:pt x="4347845" y="17653"/>
                  </a:lnTo>
                  <a:lnTo>
                    <a:pt x="4353433" y="17653"/>
                  </a:lnTo>
                  <a:lnTo>
                    <a:pt x="4359021" y="18796"/>
                  </a:lnTo>
                  <a:lnTo>
                    <a:pt x="4363212" y="20828"/>
                  </a:lnTo>
                  <a:lnTo>
                    <a:pt x="4368800" y="21844"/>
                  </a:lnTo>
                  <a:lnTo>
                    <a:pt x="4372991" y="24003"/>
                  </a:lnTo>
                  <a:lnTo>
                    <a:pt x="4371594" y="24003"/>
                  </a:lnTo>
                  <a:lnTo>
                    <a:pt x="4380865" y="28829"/>
                  </a:lnTo>
                  <a:lnTo>
                    <a:pt x="4388358" y="35433"/>
                  </a:lnTo>
                  <a:lnTo>
                    <a:pt x="4389755" y="38481"/>
                  </a:lnTo>
                  <a:lnTo>
                    <a:pt x="4392549" y="42672"/>
                  </a:lnTo>
                  <a:lnTo>
                    <a:pt x="4393946" y="45847"/>
                  </a:lnTo>
                  <a:lnTo>
                    <a:pt x="4396740" y="54102"/>
                  </a:lnTo>
                  <a:lnTo>
                    <a:pt x="4396740" y="16751"/>
                  </a:lnTo>
                  <a:lnTo>
                    <a:pt x="4386961" y="10414"/>
                  </a:lnTo>
                  <a:lnTo>
                    <a:pt x="4385564" y="10414"/>
                  </a:lnTo>
                  <a:lnTo>
                    <a:pt x="4385564" y="9398"/>
                  </a:lnTo>
                  <a:lnTo>
                    <a:pt x="4378579" y="6223"/>
                  </a:lnTo>
                  <a:lnTo>
                    <a:pt x="4364609" y="2032"/>
                  </a:lnTo>
                  <a:lnTo>
                    <a:pt x="4349242" y="0"/>
                  </a:lnTo>
                  <a:lnTo>
                    <a:pt x="69850" y="0"/>
                  </a:lnTo>
                  <a:lnTo>
                    <a:pt x="54483" y="2032"/>
                  </a:lnTo>
                  <a:lnTo>
                    <a:pt x="47498" y="4191"/>
                  </a:lnTo>
                  <a:lnTo>
                    <a:pt x="40513" y="7239"/>
                  </a:lnTo>
                  <a:lnTo>
                    <a:pt x="34925" y="9398"/>
                  </a:lnTo>
                  <a:lnTo>
                    <a:pt x="23749" y="16637"/>
                  </a:lnTo>
                  <a:lnTo>
                    <a:pt x="22352" y="16637"/>
                  </a:lnTo>
                  <a:lnTo>
                    <a:pt x="22352" y="17653"/>
                  </a:lnTo>
                  <a:lnTo>
                    <a:pt x="13970" y="25019"/>
                  </a:lnTo>
                  <a:lnTo>
                    <a:pt x="13970" y="26035"/>
                  </a:lnTo>
                  <a:lnTo>
                    <a:pt x="9779" y="30226"/>
                  </a:lnTo>
                  <a:lnTo>
                    <a:pt x="5588" y="35433"/>
                  </a:lnTo>
                  <a:lnTo>
                    <a:pt x="4191" y="40640"/>
                  </a:lnTo>
                  <a:lnTo>
                    <a:pt x="1397" y="46863"/>
                  </a:lnTo>
                  <a:lnTo>
                    <a:pt x="1397" y="52070"/>
                  </a:lnTo>
                  <a:lnTo>
                    <a:pt x="0" y="57277"/>
                  </a:lnTo>
                  <a:lnTo>
                    <a:pt x="0" y="255143"/>
                  </a:lnTo>
                  <a:lnTo>
                    <a:pt x="1397" y="260350"/>
                  </a:lnTo>
                  <a:lnTo>
                    <a:pt x="1397" y="266573"/>
                  </a:lnTo>
                  <a:lnTo>
                    <a:pt x="9779" y="282194"/>
                  </a:lnTo>
                  <a:lnTo>
                    <a:pt x="13970" y="286385"/>
                  </a:lnTo>
                  <a:lnTo>
                    <a:pt x="13970" y="287401"/>
                  </a:lnTo>
                  <a:lnTo>
                    <a:pt x="22352" y="294767"/>
                  </a:lnTo>
                  <a:lnTo>
                    <a:pt x="34925" y="303022"/>
                  </a:lnTo>
                  <a:lnTo>
                    <a:pt x="41910" y="305181"/>
                  </a:lnTo>
                  <a:lnTo>
                    <a:pt x="48895" y="308229"/>
                  </a:lnTo>
                  <a:lnTo>
                    <a:pt x="55880" y="309245"/>
                  </a:lnTo>
                  <a:lnTo>
                    <a:pt x="62865" y="311404"/>
                  </a:lnTo>
                  <a:lnTo>
                    <a:pt x="71247" y="312420"/>
                  </a:lnTo>
                  <a:lnTo>
                    <a:pt x="4350639" y="312420"/>
                  </a:lnTo>
                  <a:lnTo>
                    <a:pt x="4357624" y="311404"/>
                  </a:lnTo>
                  <a:lnTo>
                    <a:pt x="4366006" y="309245"/>
                  </a:lnTo>
                  <a:lnTo>
                    <a:pt x="4379976" y="305181"/>
                  </a:lnTo>
                  <a:lnTo>
                    <a:pt x="4386961" y="302006"/>
                  </a:lnTo>
                  <a:lnTo>
                    <a:pt x="4396740" y="295783"/>
                  </a:lnTo>
                  <a:lnTo>
                    <a:pt x="4396740" y="294767"/>
                  </a:lnTo>
                  <a:lnTo>
                    <a:pt x="4398137" y="294767"/>
                  </a:lnTo>
                  <a:lnTo>
                    <a:pt x="4406519" y="286385"/>
                  </a:lnTo>
                  <a:lnTo>
                    <a:pt x="4409046" y="283210"/>
                  </a:lnTo>
                  <a:lnTo>
                    <a:pt x="4409948" y="282194"/>
                  </a:lnTo>
                  <a:lnTo>
                    <a:pt x="4410697" y="281178"/>
                  </a:lnTo>
                  <a:lnTo>
                    <a:pt x="4416298" y="270764"/>
                  </a:lnTo>
                  <a:lnTo>
                    <a:pt x="4419092" y="260350"/>
                  </a:lnTo>
                  <a:lnTo>
                    <a:pt x="4419092" y="51054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556259" y="1714497"/>
            <a:ext cx="1150620" cy="175260"/>
            <a:chOff x="556259" y="1714497"/>
            <a:chExt cx="1150620" cy="175260"/>
          </a:xfrm>
        </p:grpSpPr>
        <p:sp>
          <p:nvSpPr>
            <p:cNvPr id="59" name="object 59"/>
            <p:cNvSpPr/>
            <p:nvPr/>
          </p:nvSpPr>
          <p:spPr>
            <a:xfrm>
              <a:off x="563879" y="1722120"/>
              <a:ext cx="1127760" cy="160020"/>
            </a:xfrm>
            <a:custGeom>
              <a:avLst/>
              <a:gdLst/>
              <a:ahLst/>
              <a:cxnLst/>
              <a:rect l="l" t="t" r="r" b="b"/>
              <a:pathLst>
                <a:path w="1127760" h="160019">
                  <a:moveTo>
                    <a:pt x="1092708" y="0"/>
                  </a:moveTo>
                  <a:lnTo>
                    <a:pt x="34937" y="0"/>
                  </a:lnTo>
                  <a:lnTo>
                    <a:pt x="21221" y="2158"/>
                  </a:lnTo>
                  <a:lnTo>
                    <a:pt x="10134" y="8000"/>
                  </a:lnTo>
                  <a:lnTo>
                    <a:pt x="2705" y="16509"/>
                  </a:lnTo>
                  <a:lnTo>
                    <a:pt x="0" y="26796"/>
                  </a:lnTo>
                  <a:lnTo>
                    <a:pt x="0" y="133222"/>
                  </a:lnTo>
                  <a:lnTo>
                    <a:pt x="2705" y="143890"/>
                  </a:lnTo>
                  <a:lnTo>
                    <a:pt x="10134" y="152400"/>
                  </a:lnTo>
                  <a:lnTo>
                    <a:pt x="21221" y="157987"/>
                  </a:lnTo>
                  <a:lnTo>
                    <a:pt x="34937" y="160019"/>
                  </a:lnTo>
                  <a:lnTo>
                    <a:pt x="1092708" y="160019"/>
                  </a:lnTo>
                  <a:lnTo>
                    <a:pt x="1106424" y="157987"/>
                  </a:lnTo>
                  <a:lnTo>
                    <a:pt x="1117472" y="152400"/>
                  </a:lnTo>
                  <a:lnTo>
                    <a:pt x="1124965" y="143890"/>
                  </a:lnTo>
                  <a:lnTo>
                    <a:pt x="1127633" y="133222"/>
                  </a:lnTo>
                  <a:lnTo>
                    <a:pt x="1127633" y="26796"/>
                  </a:lnTo>
                  <a:lnTo>
                    <a:pt x="1124965" y="16509"/>
                  </a:lnTo>
                  <a:lnTo>
                    <a:pt x="1117472" y="8000"/>
                  </a:lnTo>
                  <a:lnTo>
                    <a:pt x="1106424" y="2158"/>
                  </a:lnTo>
                  <a:lnTo>
                    <a:pt x="1092708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56260" y="1714499"/>
              <a:ext cx="1150620" cy="175260"/>
            </a:xfrm>
            <a:custGeom>
              <a:avLst/>
              <a:gdLst/>
              <a:ahLst/>
              <a:cxnLst/>
              <a:rect l="l" t="t" r="r" b="b"/>
              <a:pathLst>
                <a:path w="1150620" h="175260">
                  <a:moveTo>
                    <a:pt x="1150620" y="34290"/>
                  </a:moveTo>
                  <a:lnTo>
                    <a:pt x="1150239" y="34290"/>
                  </a:lnTo>
                  <a:lnTo>
                    <a:pt x="1150239" y="30480"/>
                  </a:lnTo>
                  <a:lnTo>
                    <a:pt x="1149692" y="30480"/>
                  </a:lnTo>
                  <a:lnTo>
                    <a:pt x="1149223" y="28575"/>
                  </a:lnTo>
                  <a:lnTo>
                    <a:pt x="1149223" y="26543"/>
                  </a:lnTo>
                  <a:lnTo>
                    <a:pt x="1147826" y="24384"/>
                  </a:lnTo>
                  <a:lnTo>
                    <a:pt x="1146429" y="22352"/>
                  </a:lnTo>
                  <a:lnTo>
                    <a:pt x="1146429" y="20320"/>
                  </a:lnTo>
                  <a:lnTo>
                    <a:pt x="1145413" y="19304"/>
                  </a:lnTo>
                  <a:lnTo>
                    <a:pt x="1143254" y="17272"/>
                  </a:lnTo>
                  <a:lnTo>
                    <a:pt x="1142238" y="16256"/>
                  </a:lnTo>
                  <a:lnTo>
                    <a:pt x="1142238" y="15240"/>
                  </a:lnTo>
                  <a:lnTo>
                    <a:pt x="1136650" y="11176"/>
                  </a:lnTo>
                  <a:lnTo>
                    <a:pt x="1136650" y="10160"/>
                  </a:lnTo>
                  <a:lnTo>
                    <a:pt x="1135253" y="9144"/>
                  </a:lnTo>
                  <a:lnTo>
                    <a:pt x="1129665" y="6096"/>
                  </a:lnTo>
                  <a:lnTo>
                    <a:pt x="1128268" y="6096"/>
                  </a:lnTo>
                  <a:lnTo>
                    <a:pt x="1128268" y="5080"/>
                  </a:lnTo>
                  <a:lnTo>
                    <a:pt x="1126871" y="4572"/>
                  </a:lnTo>
                  <a:lnTo>
                    <a:pt x="1126871" y="31623"/>
                  </a:lnTo>
                  <a:lnTo>
                    <a:pt x="1126871" y="34290"/>
                  </a:lnTo>
                  <a:lnTo>
                    <a:pt x="1126871" y="139700"/>
                  </a:lnTo>
                  <a:lnTo>
                    <a:pt x="1126871" y="142621"/>
                  </a:lnTo>
                  <a:lnTo>
                    <a:pt x="1124077" y="147701"/>
                  </a:lnTo>
                  <a:lnTo>
                    <a:pt x="1125474" y="145669"/>
                  </a:lnTo>
                  <a:lnTo>
                    <a:pt x="1122680" y="150749"/>
                  </a:lnTo>
                  <a:lnTo>
                    <a:pt x="1122680" y="149733"/>
                  </a:lnTo>
                  <a:lnTo>
                    <a:pt x="1118489" y="152781"/>
                  </a:lnTo>
                  <a:lnTo>
                    <a:pt x="1121283" y="151765"/>
                  </a:lnTo>
                  <a:lnTo>
                    <a:pt x="1115695" y="154813"/>
                  </a:lnTo>
                  <a:lnTo>
                    <a:pt x="1117092" y="154813"/>
                  </a:lnTo>
                  <a:lnTo>
                    <a:pt x="1111631" y="156845"/>
                  </a:lnTo>
                  <a:lnTo>
                    <a:pt x="1112901" y="155829"/>
                  </a:lnTo>
                  <a:lnTo>
                    <a:pt x="1106030" y="157861"/>
                  </a:lnTo>
                  <a:lnTo>
                    <a:pt x="44627" y="157861"/>
                  </a:lnTo>
                  <a:lnTo>
                    <a:pt x="41148" y="156845"/>
                  </a:lnTo>
                  <a:lnTo>
                    <a:pt x="37655" y="155829"/>
                  </a:lnTo>
                  <a:lnTo>
                    <a:pt x="39052" y="156845"/>
                  </a:lnTo>
                  <a:lnTo>
                    <a:pt x="33477" y="154813"/>
                  </a:lnTo>
                  <a:lnTo>
                    <a:pt x="34861" y="154813"/>
                  </a:lnTo>
                  <a:lnTo>
                    <a:pt x="29286" y="151765"/>
                  </a:lnTo>
                  <a:lnTo>
                    <a:pt x="32080" y="152781"/>
                  </a:lnTo>
                  <a:lnTo>
                    <a:pt x="30213" y="151765"/>
                  </a:lnTo>
                  <a:lnTo>
                    <a:pt x="28359" y="150749"/>
                  </a:lnTo>
                  <a:lnTo>
                    <a:pt x="27609" y="150368"/>
                  </a:lnTo>
                  <a:lnTo>
                    <a:pt x="27190" y="149733"/>
                  </a:lnTo>
                  <a:lnTo>
                    <a:pt x="25107" y="146685"/>
                  </a:lnTo>
                  <a:lnTo>
                    <a:pt x="26504" y="147701"/>
                  </a:lnTo>
                  <a:lnTo>
                    <a:pt x="25946" y="146685"/>
                  </a:lnTo>
                  <a:lnTo>
                    <a:pt x="24828" y="144653"/>
                  </a:lnTo>
                  <a:lnTo>
                    <a:pt x="23710" y="142621"/>
                  </a:lnTo>
                  <a:lnTo>
                    <a:pt x="23710" y="31623"/>
                  </a:lnTo>
                  <a:lnTo>
                    <a:pt x="24409" y="30607"/>
                  </a:lnTo>
                  <a:lnTo>
                    <a:pt x="25806" y="28575"/>
                  </a:lnTo>
                  <a:lnTo>
                    <a:pt x="26504" y="27559"/>
                  </a:lnTo>
                  <a:lnTo>
                    <a:pt x="25107" y="28575"/>
                  </a:lnTo>
                  <a:lnTo>
                    <a:pt x="27190" y="25400"/>
                  </a:lnTo>
                  <a:lnTo>
                    <a:pt x="27876" y="24409"/>
                  </a:lnTo>
                  <a:lnTo>
                    <a:pt x="33477" y="20320"/>
                  </a:lnTo>
                  <a:lnTo>
                    <a:pt x="36258" y="19304"/>
                  </a:lnTo>
                  <a:lnTo>
                    <a:pt x="39052" y="18288"/>
                  </a:lnTo>
                  <a:lnTo>
                    <a:pt x="37655" y="18288"/>
                  </a:lnTo>
                  <a:lnTo>
                    <a:pt x="44627" y="17272"/>
                  </a:lnTo>
                  <a:lnTo>
                    <a:pt x="1106030" y="17272"/>
                  </a:lnTo>
                  <a:lnTo>
                    <a:pt x="1112901" y="18288"/>
                  </a:lnTo>
                  <a:lnTo>
                    <a:pt x="1111631" y="18288"/>
                  </a:lnTo>
                  <a:lnTo>
                    <a:pt x="1117092" y="20320"/>
                  </a:lnTo>
                  <a:lnTo>
                    <a:pt x="1118489" y="21336"/>
                  </a:lnTo>
                  <a:lnTo>
                    <a:pt x="1122680" y="25400"/>
                  </a:lnTo>
                  <a:lnTo>
                    <a:pt x="1122680" y="24384"/>
                  </a:lnTo>
                  <a:lnTo>
                    <a:pt x="1125474" y="28575"/>
                  </a:lnTo>
                  <a:lnTo>
                    <a:pt x="1124077" y="27559"/>
                  </a:lnTo>
                  <a:lnTo>
                    <a:pt x="1126871" y="31623"/>
                  </a:lnTo>
                  <a:lnTo>
                    <a:pt x="1126871" y="4572"/>
                  </a:lnTo>
                  <a:lnTo>
                    <a:pt x="1122680" y="3048"/>
                  </a:lnTo>
                  <a:lnTo>
                    <a:pt x="1121283" y="3048"/>
                  </a:lnTo>
                  <a:lnTo>
                    <a:pt x="1119886" y="2032"/>
                  </a:lnTo>
                  <a:lnTo>
                    <a:pt x="1112901" y="1016"/>
                  </a:lnTo>
                  <a:lnTo>
                    <a:pt x="1111567" y="1016"/>
                  </a:lnTo>
                  <a:lnTo>
                    <a:pt x="1111567" y="0"/>
                  </a:lnTo>
                  <a:lnTo>
                    <a:pt x="39052" y="0"/>
                  </a:lnTo>
                  <a:lnTo>
                    <a:pt x="39052" y="1016"/>
                  </a:lnTo>
                  <a:lnTo>
                    <a:pt x="37655" y="1016"/>
                  </a:lnTo>
                  <a:lnTo>
                    <a:pt x="30683" y="2032"/>
                  </a:lnTo>
                  <a:lnTo>
                    <a:pt x="29286" y="3048"/>
                  </a:lnTo>
                  <a:lnTo>
                    <a:pt x="27889" y="3048"/>
                  </a:lnTo>
                  <a:lnTo>
                    <a:pt x="22313" y="5080"/>
                  </a:lnTo>
                  <a:lnTo>
                    <a:pt x="22313" y="6096"/>
                  </a:lnTo>
                  <a:lnTo>
                    <a:pt x="20916" y="6096"/>
                  </a:lnTo>
                  <a:lnTo>
                    <a:pt x="15341" y="9144"/>
                  </a:lnTo>
                  <a:lnTo>
                    <a:pt x="13944" y="10160"/>
                  </a:lnTo>
                  <a:lnTo>
                    <a:pt x="13944" y="11176"/>
                  </a:lnTo>
                  <a:lnTo>
                    <a:pt x="8369" y="15240"/>
                  </a:lnTo>
                  <a:lnTo>
                    <a:pt x="8369" y="16256"/>
                  </a:lnTo>
                  <a:lnTo>
                    <a:pt x="4178" y="20320"/>
                  </a:lnTo>
                  <a:lnTo>
                    <a:pt x="4178" y="22352"/>
                  </a:lnTo>
                  <a:lnTo>
                    <a:pt x="1397" y="26543"/>
                  </a:lnTo>
                  <a:lnTo>
                    <a:pt x="1397" y="28575"/>
                  </a:lnTo>
                  <a:lnTo>
                    <a:pt x="0" y="34671"/>
                  </a:lnTo>
                  <a:lnTo>
                    <a:pt x="0" y="140589"/>
                  </a:lnTo>
                  <a:lnTo>
                    <a:pt x="1397" y="145669"/>
                  </a:lnTo>
                  <a:lnTo>
                    <a:pt x="1397" y="147701"/>
                  </a:lnTo>
                  <a:lnTo>
                    <a:pt x="4178" y="152781"/>
                  </a:lnTo>
                  <a:lnTo>
                    <a:pt x="4178" y="154813"/>
                  </a:lnTo>
                  <a:lnTo>
                    <a:pt x="8369" y="158877"/>
                  </a:lnTo>
                  <a:lnTo>
                    <a:pt x="8369" y="159893"/>
                  </a:lnTo>
                  <a:lnTo>
                    <a:pt x="9766" y="159893"/>
                  </a:lnTo>
                  <a:lnTo>
                    <a:pt x="13944" y="163957"/>
                  </a:lnTo>
                  <a:lnTo>
                    <a:pt x="15341" y="164973"/>
                  </a:lnTo>
                  <a:lnTo>
                    <a:pt x="20916" y="168021"/>
                  </a:lnTo>
                  <a:lnTo>
                    <a:pt x="20916" y="169037"/>
                  </a:lnTo>
                  <a:lnTo>
                    <a:pt x="22313" y="169037"/>
                  </a:lnTo>
                  <a:lnTo>
                    <a:pt x="27889" y="172085"/>
                  </a:lnTo>
                  <a:lnTo>
                    <a:pt x="30683" y="172085"/>
                  </a:lnTo>
                  <a:lnTo>
                    <a:pt x="37655" y="174117"/>
                  </a:lnTo>
                  <a:lnTo>
                    <a:pt x="39052" y="174117"/>
                  </a:lnTo>
                  <a:lnTo>
                    <a:pt x="47421" y="175133"/>
                  </a:lnTo>
                  <a:lnTo>
                    <a:pt x="1103236" y="175133"/>
                  </a:lnTo>
                  <a:lnTo>
                    <a:pt x="1111631" y="174117"/>
                  </a:lnTo>
                  <a:lnTo>
                    <a:pt x="1112901" y="174117"/>
                  </a:lnTo>
                  <a:lnTo>
                    <a:pt x="1119886" y="172085"/>
                  </a:lnTo>
                  <a:lnTo>
                    <a:pt x="1122680" y="172085"/>
                  </a:lnTo>
                  <a:lnTo>
                    <a:pt x="1128268" y="169037"/>
                  </a:lnTo>
                  <a:lnTo>
                    <a:pt x="1129665" y="169037"/>
                  </a:lnTo>
                  <a:lnTo>
                    <a:pt x="1129665" y="168021"/>
                  </a:lnTo>
                  <a:lnTo>
                    <a:pt x="1135253" y="164973"/>
                  </a:lnTo>
                  <a:lnTo>
                    <a:pt x="1136650" y="164973"/>
                  </a:lnTo>
                  <a:lnTo>
                    <a:pt x="1136650" y="163957"/>
                  </a:lnTo>
                  <a:lnTo>
                    <a:pt x="1140841" y="159893"/>
                  </a:lnTo>
                  <a:lnTo>
                    <a:pt x="1142238" y="159893"/>
                  </a:lnTo>
                  <a:lnTo>
                    <a:pt x="1142238" y="158877"/>
                  </a:lnTo>
                  <a:lnTo>
                    <a:pt x="1143254" y="157861"/>
                  </a:lnTo>
                  <a:lnTo>
                    <a:pt x="1144397" y="156845"/>
                  </a:lnTo>
                  <a:lnTo>
                    <a:pt x="1146429" y="154813"/>
                  </a:lnTo>
                  <a:lnTo>
                    <a:pt x="1146429" y="152781"/>
                  </a:lnTo>
                  <a:lnTo>
                    <a:pt x="1146937" y="151765"/>
                  </a:lnTo>
                  <a:lnTo>
                    <a:pt x="1147572" y="150749"/>
                  </a:lnTo>
                  <a:lnTo>
                    <a:pt x="1149223" y="147701"/>
                  </a:lnTo>
                  <a:lnTo>
                    <a:pt x="1149223" y="145669"/>
                  </a:lnTo>
                  <a:lnTo>
                    <a:pt x="1149438" y="144780"/>
                  </a:lnTo>
                  <a:lnTo>
                    <a:pt x="1150010" y="144780"/>
                  </a:lnTo>
                  <a:lnTo>
                    <a:pt x="1150010" y="139700"/>
                  </a:lnTo>
                  <a:lnTo>
                    <a:pt x="1150620" y="139700"/>
                  </a:lnTo>
                  <a:lnTo>
                    <a:pt x="1150620" y="3429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94067" y="1669732"/>
            <a:ext cx="34734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350" spc="-7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278379" y="1714500"/>
            <a:ext cx="1242060" cy="205740"/>
            <a:chOff x="2278379" y="1714500"/>
            <a:chExt cx="1242060" cy="205740"/>
          </a:xfrm>
        </p:grpSpPr>
        <p:sp>
          <p:nvSpPr>
            <p:cNvPr id="63" name="object 63"/>
            <p:cNvSpPr/>
            <p:nvPr/>
          </p:nvSpPr>
          <p:spPr>
            <a:xfrm>
              <a:off x="2285999" y="1722120"/>
              <a:ext cx="1226820" cy="190500"/>
            </a:xfrm>
            <a:custGeom>
              <a:avLst/>
              <a:gdLst/>
              <a:ahLst/>
              <a:cxnLst/>
              <a:rect l="l" t="t" r="r" b="b"/>
              <a:pathLst>
                <a:path w="1226820" h="190500">
                  <a:moveTo>
                    <a:pt x="1193673" y="0"/>
                  </a:moveTo>
                  <a:lnTo>
                    <a:pt x="34670" y="0"/>
                  </a:lnTo>
                  <a:lnTo>
                    <a:pt x="21336" y="2539"/>
                  </a:lnTo>
                  <a:lnTo>
                    <a:pt x="10287" y="9651"/>
                  </a:lnTo>
                  <a:lnTo>
                    <a:pt x="2793" y="19938"/>
                  </a:lnTo>
                  <a:lnTo>
                    <a:pt x="0" y="32384"/>
                  </a:lnTo>
                  <a:lnTo>
                    <a:pt x="0" y="159130"/>
                  </a:lnTo>
                  <a:lnTo>
                    <a:pt x="2793" y="171322"/>
                  </a:lnTo>
                  <a:lnTo>
                    <a:pt x="10287" y="181228"/>
                  </a:lnTo>
                  <a:lnTo>
                    <a:pt x="21336" y="187832"/>
                  </a:lnTo>
                  <a:lnTo>
                    <a:pt x="34670" y="190118"/>
                  </a:lnTo>
                  <a:lnTo>
                    <a:pt x="1193673" y="190118"/>
                  </a:lnTo>
                  <a:lnTo>
                    <a:pt x="1206753" y="187832"/>
                  </a:lnTo>
                  <a:lnTo>
                    <a:pt x="1217295" y="181228"/>
                  </a:lnTo>
                  <a:lnTo>
                    <a:pt x="1224279" y="171322"/>
                  </a:lnTo>
                  <a:lnTo>
                    <a:pt x="1226820" y="159130"/>
                  </a:lnTo>
                  <a:lnTo>
                    <a:pt x="1226820" y="32384"/>
                  </a:lnTo>
                  <a:lnTo>
                    <a:pt x="1224279" y="19938"/>
                  </a:lnTo>
                  <a:lnTo>
                    <a:pt x="1217295" y="9651"/>
                  </a:lnTo>
                  <a:lnTo>
                    <a:pt x="1206753" y="2539"/>
                  </a:lnTo>
                  <a:lnTo>
                    <a:pt x="1193673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278380" y="1714499"/>
              <a:ext cx="1242060" cy="205740"/>
            </a:xfrm>
            <a:custGeom>
              <a:avLst/>
              <a:gdLst/>
              <a:ahLst/>
              <a:cxnLst/>
              <a:rect l="l" t="t" r="r" b="b"/>
              <a:pathLst>
                <a:path w="1242060" h="205739">
                  <a:moveTo>
                    <a:pt x="1213231" y="201930"/>
                  </a:moveTo>
                  <a:lnTo>
                    <a:pt x="28702" y="201930"/>
                  </a:lnTo>
                  <a:lnTo>
                    <a:pt x="28702" y="203200"/>
                  </a:lnTo>
                  <a:lnTo>
                    <a:pt x="35090" y="203200"/>
                  </a:lnTo>
                  <a:lnTo>
                    <a:pt x="35090" y="204470"/>
                  </a:lnTo>
                  <a:lnTo>
                    <a:pt x="40347" y="204470"/>
                  </a:lnTo>
                  <a:lnTo>
                    <a:pt x="45847" y="205359"/>
                  </a:lnTo>
                  <a:lnTo>
                    <a:pt x="1197483" y="205359"/>
                  </a:lnTo>
                  <a:lnTo>
                    <a:pt x="1202080" y="204470"/>
                  </a:lnTo>
                  <a:lnTo>
                    <a:pt x="1206830" y="204470"/>
                  </a:lnTo>
                  <a:lnTo>
                    <a:pt x="1206830" y="203200"/>
                  </a:lnTo>
                  <a:lnTo>
                    <a:pt x="1213231" y="203200"/>
                  </a:lnTo>
                  <a:lnTo>
                    <a:pt x="1213231" y="201930"/>
                  </a:lnTo>
                  <a:close/>
                </a:path>
                <a:path w="1242060" h="205739">
                  <a:moveTo>
                    <a:pt x="1224445" y="7620"/>
                  </a:moveTo>
                  <a:lnTo>
                    <a:pt x="1221867" y="7620"/>
                  </a:lnTo>
                  <a:lnTo>
                    <a:pt x="1221867" y="6350"/>
                  </a:lnTo>
                  <a:lnTo>
                    <a:pt x="1217320" y="6350"/>
                  </a:lnTo>
                  <a:lnTo>
                    <a:pt x="1217320" y="3810"/>
                  </a:lnTo>
                  <a:lnTo>
                    <a:pt x="1214755" y="3810"/>
                  </a:lnTo>
                  <a:lnTo>
                    <a:pt x="1214755" y="2540"/>
                  </a:lnTo>
                  <a:lnTo>
                    <a:pt x="1213231" y="2540"/>
                  </a:lnTo>
                  <a:lnTo>
                    <a:pt x="1206119" y="1270"/>
                  </a:lnTo>
                  <a:lnTo>
                    <a:pt x="1204722" y="0"/>
                  </a:lnTo>
                  <a:lnTo>
                    <a:pt x="37211" y="0"/>
                  </a:lnTo>
                  <a:lnTo>
                    <a:pt x="35814" y="1270"/>
                  </a:lnTo>
                  <a:lnTo>
                    <a:pt x="28702" y="2540"/>
                  </a:lnTo>
                  <a:lnTo>
                    <a:pt x="27178" y="2540"/>
                  </a:lnTo>
                  <a:lnTo>
                    <a:pt x="27178" y="3810"/>
                  </a:lnTo>
                  <a:lnTo>
                    <a:pt x="24599" y="3810"/>
                  </a:lnTo>
                  <a:lnTo>
                    <a:pt x="24599" y="6350"/>
                  </a:lnTo>
                  <a:lnTo>
                    <a:pt x="19507" y="6350"/>
                  </a:lnTo>
                  <a:lnTo>
                    <a:pt x="19507" y="7620"/>
                  </a:lnTo>
                  <a:lnTo>
                    <a:pt x="16713" y="7620"/>
                  </a:lnTo>
                  <a:lnTo>
                    <a:pt x="16713" y="11430"/>
                  </a:lnTo>
                  <a:lnTo>
                    <a:pt x="1224445" y="11430"/>
                  </a:lnTo>
                  <a:lnTo>
                    <a:pt x="1224445" y="7620"/>
                  </a:lnTo>
                  <a:close/>
                </a:path>
                <a:path w="1242060" h="205739">
                  <a:moveTo>
                    <a:pt x="1241933" y="40640"/>
                  </a:moveTo>
                  <a:lnTo>
                    <a:pt x="1241577" y="40640"/>
                  </a:lnTo>
                  <a:lnTo>
                    <a:pt x="1241577" y="36830"/>
                  </a:lnTo>
                  <a:lnTo>
                    <a:pt x="1217549" y="36830"/>
                  </a:lnTo>
                  <a:lnTo>
                    <a:pt x="1217549" y="37719"/>
                  </a:lnTo>
                  <a:lnTo>
                    <a:pt x="1217549" y="40640"/>
                  </a:lnTo>
                  <a:lnTo>
                    <a:pt x="1217549" y="163830"/>
                  </a:lnTo>
                  <a:lnTo>
                    <a:pt x="1217549" y="166370"/>
                  </a:lnTo>
                  <a:lnTo>
                    <a:pt x="1216152" y="172847"/>
                  </a:lnTo>
                  <a:lnTo>
                    <a:pt x="1216152" y="170180"/>
                  </a:lnTo>
                  <a:lnTo>
                    <a:pt x="1213231" y="175387"/>
                  </a:lnTo>
                  <a:lnTo>
                    <a:pt x="1211834" y="176657"/>
                  </a:lnTo>
                  <a:lnTo>
                    <a:pt x="1208786" y="179438"/>
                  </a:lnTo>
                  <a:lnTo>
                    <a:pt x="1203325" y="181864"/>
                  </a:lnTo>
                  <a:lnTo>
                    <a:pt x="1206119" y="181864"/>
                  </a:lnTo>
                  <a:lnTo>
                    <a:pt x="1199007" y="183261"/>
                  </a:lnTo>
                  <a:lnTo>
                    <a:pt x="42926" y="183261"/>
                  </a:lnTo>
                  <a:lnTo>
                    <a:pt x="35814" y="181864"/>
                  </a:lnTo>
                  <a:lnTo>
                    <a:pt x="38735" y="181864"/>
                  </a:lnTo>
                  <a:lnTo>
                    <a:pt x="35814" y="180594"/>
                  </a:lnTo>
                  <a:lnTo>
                    <a:pt x="33096" y="179412"/>
                  </a:lnTo>
                  <a:lnTo>
                    <a:pt x="27178" y="174117"/>
                  </a:lnTo>
                  <a:lnTo>
                    <a:pt x="28702" y="175387"/>
                  </a:lnTo>
                  <a:lnTo>
                    <a:pt x="27940" y="174117"/>
                  </a:lnTo>
                  <a:lnTo>
                    <a:pt x="27178" y="172847"/>
                  </a:lnTo>
                  <a:lnTo>
                    <a:pt x="25781" y="170180"/>
                  </a:lnTo>
                  <a:lnTo>
                    <a:pt x="25781" y="172847"/>
                  </a:lnTo>
                  <a:lnTo>
                    <a:pt x="24892" y="168910"/>
                  </a:lnTo>
                  <a:lnTo>
                    <a:pt x="24384" y="166370"/>
                  </a:lnTo>
                  <a:lnTo>
                    <a:pt x="24384" y="37719"/>
                  </a:lnTo>
                  <a:lnTo>
                    <a:pt x="24765" y="36322"/>
                  </a:lnTo>
                  <a:lnTo>
                    <a:pt x="25781" y="32512"/>
                  </a:lnTo>
                  <a:lnTo>
                    <a:pt x="25781" y="33782"/>
                  </a:lnTo>
                  <a:lnTo>
                    <a:pt x="26543" y="32512"/>
                  </a:lnTo>
                  <a:lnTo>
                    <a:pt x="27292" y="31140"/>
                  </a:lnTo>
                  <a:lnTo>
                    <a:pt x="30099" y="28575"/>
                  </a:lnTo>
                  <a:lnTo>
                    <a:pt x="31496" y="27305"/>
                  </a:lnTo>
                  <a:lnTo>
                    <a:pt x="30099" y="27305"/>
                  </a:lnTo>
                  <a:lnTo>
                    <a:pt x="34417" y="24638"/>
                  </a:lnTo>
                  <a:lnTo>
                    <a:pt x="32893" y="26035"/>
                  </a:lnTo>
                  <a:lnTo>
                    <a:pt x="34798" y="24638"/>
                  </a:lnTo>
                  <a:lnTo>
                    <a:pt x="36703" y="23368"/>
                  </a:lnTo>
                  <a:lnTo>
                    <a:pt x="37084" y="23114"/>
                  </a:lnTo>
                  <a:lnTo>
                    <a:pt x="42926" y="22098"/>
                  </a:lnTo>
                  <a:lnTo>
                    <a:pt x="40132" y="22098"/>
                  </a:lnTo>
                  <a:lnTo>
                    <a:pt x="47244" y="20828"/>
                  </a:lnTo>
                  <a:lnTo>
                    <a:pt x="162839" y="20828"/>
                  </a:lnTo>
                  <a:lnTo>
                    <a:pt x="162839" y="21590"/>
                  </a:lnTo>
                  <a:lnTo>
                    <a:pt x="1203591" y="21590"/>
                  </a:lnTo>
                  <a:lnTo>
                    <a:pt x="1203591" y="22225"/>
                  </a:lnTo>
                  <a:lnTo>
                    <a:pt x="1203325" y="22098"/>
                  </a:lnTo>
                  <a:lnTo>
                    <a:pt x="1199007" y="22098"/>
                  </a:lnTo>
                  <a:lnTo>
                    <a:pt x="1204849" y="23114"/>
                  </a:lnTo>
                  <a:lnTo>
                    <a:pt x="1209040" y="26035"/>
                  </a:lnTo>
                  <a:lnTo>
                    <a:pt x="1207516" y="24638"/>
                  </a:lnTo>
                  <a:lnTo>
                    <a:pt x="1211199" y="26797"/>
                  </a:lnTo>
                  <a:lnTo>
                    <a:pt x="1214755" y="31242"/>
                  </a:lnTo>
                  <a:lnTo>
                    <a:pt x="1213231" y="29845"/>
                  </a:lnTo>
                  <a:lnTo>
                    <a:pt x="1216152" y="35052"/>
                  </a:lnTo>
                  <a:lnTo>
                    <a:pt x="1216152" y="32512"/>
                  </a:lnTo>
                  <a:lnTo>
                    <a:pt x="1217549" y="37719"/>
                  </a:lnTo>
                  <a:lnTo>
                    <a:pt x="1217549" y="36830"/>
                  </a:lnTo>
                  <a:lnTo>
                    <a:pt x="1217549" y="36322"/>
                  </a:lnTo>
                  <a:lnTo>
                    <a:pt x="1241044" y="36322"/>
                  </a:lnTo>
                  <a:lnTo>
                    <a:pt x="1240536" y="33782"/>
                  </a:lnTo>
                  <a:lnTo>
                    <a:pt x="1240536" y="32512"/>
                  </a:lnTo>
                  <a:lnTo>
                    <a:pt x="1240282" y="31242"/>
                  </a:lnTo>
                  <a:lnTo>
                    <a:pt x="1239393" y="27305"/>
                  </a:lnTo>
                  <a:lnTo>
                    <a:pt x="1239012" y="26035"/>
                  </a:lnTo>
                  <a:lnTo>
                    <a:pt x="1237615" y="26035"/>
                  </a:lnTo>
                  <a:lnTo>
                    <a:pt x="1237615" y="24638"/>
                  </a:lnTo>
                  <a:lnTo>
                    <a:pt x="1236980" y="23368"/>
                  </a:lnTo>
                  <a:lnTo>
                    <a:pt x="1206119" y="23368"/>
                  </a:lnTo>
                  <a:lnTo>
                    <a:pt x="1205001" y="22860"/>
                  </a:lnTo>
                  <a:lnTo>
                    <a:pt x="1236294" y="22860"/>
                  </a:lnTo>
                  <a:lnTo>
                    <a:pt x="1236294" y="21590"/>
                  </a:lnTo>
                  <a:lnTo>
                    <a:pt x="1235532" y="21590"/>
                  </a:lnTo>
                  <a:lnTo>
                    <a:pt x="1235532" y="20320"/>
                  </a:lnTo>
                  <a:lnTo>
                    <a:pt x="1235214" y="20320"/>
                  </a:lnTo>
                  <a:lnTo>
                    <a:pt x="1234821" y="19431"/>
                  </a:lnTo>
                  <a:lnTo>
                    <a:pt x="1234821" y="18161"/>
                  </a:lnTo>
                  <a:lnTo>
                    <a:pt x="1233297" y="18161"/>
                  </a:lnTo>
                  <a:lnTo>
                    <a:pt x="1233297" y="16891"/>
                  </a:lnTo>
                  <a:lnTo>
                    <a:pt x="1229106" y="12954"/>
                  </a:lnTo>
                  <a:lnTo>
                    <a:pt x="1229106" y="11684"/>
                  </a:lnTo>
                  <a:lnTo>
                    <a:pt x="12954" y="11684"/>
                  </a:lnTo>
                  <a:lnTo>
                    <a:pt x="12954" y="12954"/>
                  </a:lnTo>
                  <a:lnTo>
                    <a:pt x="8636" y="16891"/>
                  </a:lnTo>
                  <a:lnTo>
                    <a:pt x="8636" y="18161"/>
                  </a:lnTo>
                  <a:lnTo>
                    <a:pt x="7112" y="18161"/>
                  </a:lnTo>
                  <a:lnTo>
                    <a:pt x="7112" y="19431"/>
                  </a:lnTo>
                  <a:lnTo>
                    <a:pt x="4318" y="24638"/>
                  </a:lnTo>
                  <a:lnTo>
                    <a:pt x="4318" y="26035"/>
                  </a:lnTo>
                  <a:lnTo>
                    <a:pt x="2921" y="26035"/>
                  </a:lnTo>
                  <a:lnTo>
                    <a:pt x="1397" y="32512"/>
                  </a:lnTo>
                  <a:lnTo>
                    <a:pt x="1397" y="33782"/>
                  </a:lnTo>
                  <a:lnTo>
                    <a:pt x="0" y="41529"/>
                  </a:lnTo>
                  <a:lnTo>
                    <a:pt x="0" y="164973"/>
                  </a:lnTo>
                  <a:lnTo>
                    <a:pt x="1397" y="170180"/>
                  </a:lnTo>
                  <a:lnTo>
                    <a:pt x="1397" y="172847"/>
                  </a:lnTo>
                  <a:lnTo>
                    <a:pt x="2921" y="179324"/>
                  </a:lnTo>
                  <a:lnTo>
                    <a:pt x="4318" y="179324"/>
                  </a:lnTo>
                  <a:lnTo>
                    <a:pt x="4318" y="180594"/>
                  </a:lnTo>
                  <a:lnTo>
                    <a:pt x="7112" y="185801"/>
                  </a:lnTo>
                  <a:lnTo>
                    <a:pt x="8636" y="187071"/>
                  </a:lnTo>
                  <a:lnTo>
                    <a:pt x="12954" y="192278"/>
                  </a:lnTo>
                  <a:lnTo>
                    <a:pt x="18669" y="197485"/>
                  </a:lnTo>
                  <a:lnTo>
                    <a:pt x="20066" y="197485"/>
                  </a:lnTo>
                  <a:lnTo>
                    <a:pt x="21463" y="198755"/>
                  </a:lnTo>
                  <a:lnTo>
                    <a:pt x="27178" y="201422"/>
                  </a:lnTo>
                  <a:lnTo>
                    <a:pt x="1214755" y="201422"/>
                  </a:lnTo>
                  <a:lnTo>
                    <a:pt x="1220470" y="198755"/>
                  </a:lnTo>
                  <a:lnTo>
                    <a:pt x="1221867" y="197485"/>
                  </a:lnTo>
                  <a:lnTo>
                    <a:pt x="1227582" y="193548"/>
                  </a:lnTo>
                  <a:lnTo>
                    <a:pt x="1229106" y="192278"/>
                  </a:lnTo>
                  <a:lnTo>
                    <a:pt x="1233297" y="187071"/>
                  </a:lnTo>
                  <a:lnTo>
                    <a:pt x="1234821" y="185801"/>
                  </a:lnTo>
                  <a:lnTo>
                    <a:pt x="1236218" y="183261"/>
                  </a:lnTo>
                  <a:lnTo>
                    <a:pt x="1237615" y="180594"/>
                  </a:lnTo>
                  <a:lnTo>
                    <a:pt x="1237615" y="179324"/>
                  </a:lnTo>
                  <a:lnTo>
                    <a:pt x="1239012" y="178054"/>
                  </a:lnTo>
                  <a:lnTo>
                    <a:pt x="1239774" y="175387"/>
                  </a:lnTo>
                  <a:lnTo>
                    <a:pt x="1240155" y="174117"/>
                  </a:lnTo>
                  <a:lnTo>
                    <a:pt x="1240536" y="172847"/>
                  </a:lnTo>
                  <a:lnTo>
                    <a:pt x="1240536" y="170180"/>
                  </a:lnTo>
                  <a:lnTo>
                    <a:pt x="1240790" y="168910"/>
                  </a:lnTo>
                  <a:lnTo>
                    <a:pt x="1241336" y="168910"/>
                  </a:lnTo>
                  <a:lnTo>
                    <a:pt x="1241336" y="163830"/>
                  </a:lnTo>
                  <a:lnTo>
                    <a:pt x="1241933" y="163830"/>
                  </a:lnTo>
                  <a:lnTo>
                    <a:pt x="1241933" y="4064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4076700" y="1722120"/>
            <a:ext cx="1706880" cy="205740"/>
            <a:chOff x="4076700" y="1722120"/>
            <a:chExt cx="1706880" cy="205740"/>
          </a:xfrm>
        </p:grpSpPr>
        <p:sp>
          <p:nvSpPr>
            <p:cNvPr id="66" name="object 66"/>
            <p:cNvSpPr/>
            <p:nvPr/>
          </p:nvSpPr>
          <p:spPr>
            <a:xfrm>
              <a:off x="4091940" y="1729740"/>
              <a:ext cx="1684020" cy="190500"/>
            </a:xfrm>
            <a:custGeom>
              <a:avLst/>
              <a:gdLst/>
              <a:ahLst/>
              <a:cxnLst/>
              <a:rect l="l" t="t" r="r" b="b"/>
              <a:pathLst>
                <a:path w="1684020" h="190500">
                  <a:moveTo>
                    <a:pt x="1652524" y="0"/>
                  </a:moveTo>
                  <a:lnTo>
                    <a:pt x="31242" y="0"/>
                  </a:lnTo>
                  <a:lnTo>
                    <a:pt x="18923" y="2539"/>
                  </a:lnTo>
                  <a:lnTo>
                    <a:pt x="9017" y="9651"/>
                  </a:lnTo>
                  <a:lnTo>
                    <a:pt x="2412" y="19938"/>
                  </a:lnTo>
                  <a:lnTo>
                    <a:pt x="0" y="32385"/>
                  </a:lnTo>
                  <a:lnTo>
                    <a:pt x="0" y="159131"/>
                  </a:lnTo>
                  <a:lnTo>
                    <a:pt x="2412" y="171450"/>
                  </a:lnTo>
                  <a:lnTo>
                    <a:pt x="9017" y="181229"/>
                  </a:lnTo>
                  <a:lnTo>
                    <a:pt x="18923" y="187833"/>
                  </a:lnTo>
                  <a:lnTo>
                    <a:pt x="31242" y="190119"/>
                  </a:lnTo>
                  <a:lnTo>
                    <a:pt x="1652524" y="190119"/>
                  </a:lnTo>
                  <a:lnTo>
                    <a:pt x="1664843" y="187833"/>
                  </a:lnTo>
                  <a:lnTo>
                    <a:pt x="1674749" y="181229"/>
                  </a:lnTo>
                  <a:lnTo>
                    <a:pt x="1681226" y="171450"/>
                  </a:lnTo>
                  <a:lnTo>
                    <a:pt x="1683639" y="159131"/>
                  </a:lnTo>
                  <a:lnTo>
                    <a:pt x="1683639" y="32385"/>
                  </a:lnTo>
                  <a:lnTo>
                    <a:pt x="1681226" y="19938"/>
                  </a:lnTo>
                  <a:lnTo>
                    <a:pt x="1674749" y="9651"/>
                  </a:lnTo>
                  <a:lnTo>
                    <a:pt x="1664843" y="2539"/>
                  </a:lnTo>
                  <a:lnTo>
                    <a:pt x="165252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076700" y="1722119"/>
              <a:ext cx="1706880" cy="205740"/>
            </a:xfrm>
            <a:custGeom>
              <a:avLst/>
              <a:gdLst/>
              <a:ahLst/>
              <a:cxnLst/>
              <a:rect l="l" t="t" r="r" b="b"/>
              <a:pathLst>
                <a:path w="1706879" h="205739">
                  <a:moveTo>
                    <a:pt x="1706626" y="40640"/>
                  </a:moveTo>
                  <a:lnTo>
                    <a:pt x="1706321" y="40640"/>
                  </a:lnTo>
                  <a:lnTo>
                    <a:pt x="1706321" y="36830"/>
                  </a:lnTo>
                  <a:lnTo>
                    <a:pt x="1683639" y="36830"/>
                  </a:lnTo>
                  <a:lnTo>
                    <a:pt x="1683639" y="37719"/>
                  </a:lnTo>
                  <a:lnTo>
                    <a:pt x="1683639" y="40640"/>
                  </a:lnTo>
                  <a:lnTo>
                    <a:pt x="1683639" y="163830"/>
                  </a:lnTo>
                  <a:lnTo>
                    <a:pt x="1683639" y="166370"/>
                  </a:lnTo>
                  <a:lnTo>
                    <a:pt x="1682242" y="172847"/>
                  </a:lnTo>
                  <a:lnTo>
                    <a:pt x="1682242" y="170180"/>
                  </a:lnTo>
                  <a:lnTo>
                    <a:pt x="1679575" y="175387"/>
                  </a:lnTo>
                  <a:lnTo>
                    <a:pt x="1678178" y="176657"/>
                  </a:lnTo>
                  <a:lnTo>
                    <a:pt x="1675333" y="179412"/>
                  </a:lnTo>
                  <a:lnTo>
                    <a:pt x="1670050" y="181864"/>
                  </a:lnTo>
                  <a:lnTo>
                    <a:pt x="1672717" y="181864"/>
                  </a:lnTo>
                  <a:lnTo>
                    <a:pt x="1665986" y="183261"/>
                  </a:lnTo>
                  <a:lnTo>
                    <a:pt x="40640" y="183261"/>
                  </a:lnTo>
                  <a:lnTo>
                    <a:pt x="35306" y="181864"/>
                  </a:lnTo>
                  <a:lnTo>
                    <a:pt x="36576" y="181864"/>
                  </a:lnTo>
                  <a:lnTo>
                    <a:pt x="31115" y="179324"/>
                  </a:lnTo>
                  <a:lnTo>
                    <a:pt x="33909" y="180594"/>
                  </a:lnTo>
                  <a:lnTo>
                    <a:pt x="32131" y="179324"/>
                  </a:lnTo>
                  <a:lnTo>
                    <a:pt x="30226" y="178054"/>
                  </a:lnTo>
                  <a:lnTo>
                    <a:pt x="28448" y="176657"/>
                  </a:lnTo>
                  <a:lnTo>
                    <a:pt x="29845" y="178054"/>
                  </a:lnTo>
                  <a:lnTo>
                    <a:pt x="27000" y="175310"/>
                  </a:lnTo>
                  <a:lnTo>
                    <a:pt x="26416" y="174117"/>
                  </a:lnTo>
                  <a:lnTo>
                    <a:pt x="24384" y="170180"/>
                  </a:lnTo>
                  <a:lnTo>
                    <a:pt x="25781" y="172847"/>
                  </a:lnTo>
                  <a:lnTo>
                    <a:pt x="24638" y="170180"/>
                  </a:lnTo>
                  <a:lnTo>
                    <a:pt x="22987" y="166370"/>
                  </a:lnTo>
                  <a:lnTo>
                    <a:pt x="24384" y="168910"/>
                  </a:lnTo>
                  <a:lnTo>
                    <a:pt x="23876" y="166370"/>
                  </a:lnTo>
                  <a:lnTo>
                    <a:pt x="22987" y="162433"/>
                  </a:lnTo>
                  <a:lnTo>
                    <a:pt x="22987" y="41529"/>
                  </a:lnTo>
                  <a:lnTo>
                    <a:pt x="24003" y="37719"/>
                  </a:lnTo>
                  <a:lnTo>
                    <a:pt x="24384" y="36322"/>
                  </a:lnTo>
                  <a:lnTo>
                    <a:pt x="22987" y="37719"/>
                  </a:lnTo>
                  <a:lnTo>
                    <a:pt x="25019" y="33782"/>
                  </a:lnTo>
                  <a:lnTo>
                    <a:pt x="25781" y="32512"/>
                  </a:lnTo>
                  <a:lnTo>
                    <a:pt x="24384" y="33782"/>
                  </a:lnTo>
                  <a:lnTo>
                    <a:pt x="27051" y="28575"/>
                  </a:lnTo>
                  <a:lnTo>
                    <a:pt x="25781" y="31242"/>
                  </a:lnTo>
                  <a:lnTo>
                    <a:pt x="28448" y="28575"/>
                  </a:lnTo>
                  <a:lnTo>
                    <a:pt x="29845" y="27305"/>
                  </a:lnTo>
                  <a:lnTo>
                    <a:pt x="28448" y="27305"/>
                  </a:lnTo>
                  <a:lnTo>
                    <a:pt x="31115" y="26035"/>
                  </a:lnTo>
                  <a:lnTo>
                    <a:pt x="36576" y="22098"/>
                  </a:lnTo>
                  <a:lnTo>
                    <a:pt x="35306" y="23368"/>
                  </a:lnTo>
                  <a:lnTo>
                    <a:pt x="40640" y="22098"/>
                  </a:lnTo>
                  <a:lnTo>
                    <a:pt x="37973" y="22098"/>
                  </a:lnTo>
                  <a:lnTo>
                    <a:pt x="44704" y="20828"/>
                  </a:lnTo>
                  <a:lnTo>
                    <a:pt x="207225" y="20828"/>
                  </a:lnTo>
                  <a:lnTo>
                    <a:pt x="207225" y="21590"/>
                  </a:lnTo>
                  <a:lnTo>
                    <a:pt x="1670304" y="21590"/>
                  </a:lnTo>
                  <a:lnTo>
                    <a:pt x="1670304" y="22225"/>
                  </a:lnTo>
                  <a:lnTo>
                    <a:pt x="1670050" y="22098"/>
                  </a:lnTo>
                  <a:lnTo>
                    <a:pt x="1665986" y="22098"/>
                  </a:lnTo>
                  <a:lnTo>
                    <a:pt x="1671574" y="23114"/>
                  </a:lnTo>
                  <a:lnTo>
                    <a:pt x="1675511" y="26035"/>
                  </a:lnTo>
                  <a:lnTo>
                    <a:pt x="1674114" y="24638"/>
                  </a:lnTo>
                  <a:lnTo>
                    <a:pt x="1677543" y="26797"/>
                  </a:lnTo>
                  <a:lnTo>
                    <a:pt x="1680845" y="31242"/>
                  </a:lnTo>
                  <a:lnTo>
                    <a:pt x="1679575" y="29845"/>
                  </a:lnTo>
                  <a:lnTo>
                    <a:pt x="1682242" y="35052"/>
                  </a:lnTo>
                  <a:lnTo>
                    <a:pt x="1682242" y="32512"/>
                  </a:lnTo>
                  <a:lnTo>
                    <a:pt x="1683639" y="37719"/>
                  </a:lnTo>
                  <a:lnTo>
                    <a:pt x="1683639" y="36830"/>
                  </a:lnTo>
                  <a:lnTo>
                    <a:pt x="1683639" y="36322"/>
                  </a:lnTo>
                  <a:lnTo>
                    <a:pt x="1705864" y="36322"/>
                  </a:lnTo>
                  <a:lnTo>
                    <a:pt x="1705356" y="33782"/>
                  </a:lnTo>
                  <a:lnTo>
                    <a:pt x="1705356" y="32512"/>
                  </a:lnTo>
                  <a:lnTo>
                    <a:pt x="1704975" y="31242"/>
                  </a:lnTo>
                  <a:lnTo>
                    <a:pt x="1704213" y="27305"/>
                  </a:lnTo>
                  <a:lnTo>
                    <a:pt x="1703959" y="26035"/>
                  </a:lnTo>
                  <a:lnTo>
                    <a:pt x="1702562" y="24638"/>
                  </a:lnTo>
                  <a:lnTo>
                    <a:pt x="1701927" y="23368"/>
                  </a:lnTo>
                  <a:lnTo>
                    <a:pt x="1672717" y="23368"/>
                  </a:lnTo>
                  <a:lnTo>
                    <a:pt x="1671650" y="22860"/>
                  </a:lnTo>
                  <a:lnTo>
                    <a:pt x="1701292" y="22860"/>
                  </a:lnTo>
                  <a:lnTo>
                    <a:pt x="1701292" y="21590"/>
                  </a:lnTo>
                  <a:lnTo>
                    <a:pt x="1700593" y="21590"/>
                  </a:lnTo>
                  <a:lnTo>
                    <a:pt x="1700593" y="20320"/>
                  </a:lnTo>
                  <a:lnTo>
                    <a:pt x="1700288" y="20320"/>
                  </a:lnTo>
                  <a:lnTo>
                    <a:pt x="1699895" y="19431"/>
                  </a:lnTo>
                  <a:lnTo>
                    <a:pt x="1699895" y="18161"/>
                  </a:lnTo>
                  <a:lnTo>
                    <a:pt x="1698498" y="18161"/>
                  </a:lnTo>
                  <a:lnTo>
                    <a:pt x="1698498" y="16891"/>
                  </a:lnTo>
                  <a:lnTo>
                    <a:pt x="1694434" y="12954"/>
                  </a:lnTo>
                  <a:lnTo>
                    <a:pt x="1694434" y="11684"/>
                  </a:lnTo>
                  <a:lnTo>
                    <a:pt x="1693037" y="11684"/>
                  </a:lnTo>
                  <a:lnTo>
                    <a:pt x="1687703" y="7747"/>
                  </a:lnTo>
                  <a:lnTo>
                    <a:pt x="1687703" y="6477"/>
                  </a:lnTo>
                  <a:lnTo>
                    <a:pt x="1686306" y="6477"/>
                  </a:lnTo>
                  <a:lnTo>
                    <a:pt x="1680845" y="3937"/>
                  </a:lnTo>
                  <a:lnTo>
                    <a:pt x="1680845" y="2540"/>
                  </a:lnTo>
                  <a:lnTo>
                    <a:pt x="1676146" y="2540"/>
                  </a:lnTo>
                  <a:lnTo>
                    <a:pt x="1676146" y="1270"/>
                  </a:lnTo>
                  <a:lnTo>
                    <a:pt x="1672069" y="1270"/>
                  </a:lnTo>
                  <a:lnTo>
                    <a:pt x="1672069" y="0"/>
                  </a:lnTo>
                  <a:lnTo>
                    <a:pt x="35306" y="0"/>
                  </a:lnTo>
                  <a:lnTo>
                    <a:pt x="35306" y="1270"/>
                  </a:lnTo>
                  <a:lnTo>
                    <a:pt x="31178" y="1270"/>
                  </a:lnTo>
                  <a:lnTo>
                    <a:pt x="31178" y="2540"/>
                  </a:lnTo>
                  <a:lnTo>
                    <a:pt x="27051" y="2540"/>
                  </a:lnTo>
                  <a:lnTo>
                    <a:pt x="25781" y="3937"/>
                  </a:lnTo>
                  <a:lnTo>
                    <a:pt x="20320" y="6477"/>
                  </a:lnTo>
                  <a:lnTo>
                    <a:pt x="18923" y="6477"/>
                  </a:lnTo>
                  <a:lnTo>
                    <a:pt x="18923" y="7747"/>
                  </a:lnTo>
                  <a:lnTo>
                    <a:pt x="13589" y="11684"/>
                  </a:lnTo>
                  <a:lnTo>
                    <a:pt x="8128" y="16891"/>
                  </a:lnTo>
                  <a:lnTo>
                    <a:pt x="8128" y="18161"/>
                  </a:lnTo>
                  <a:lnTo>
                    <a:pt x="6731" y="19431"/>
                  </a:lnTo>
                  <a:lnTo>
                    <a:pt x="4064" y="24638"/>
                  </a:lnTo>
                  <a:lnTo>
                    <a:pt x="4064" y="26035"/>
                  </a:lnTo>
                  <a:lnTo>
                    <a:pt x="1397" y="32512"/>
                  </a:lnTo>
                  <a:lnTo>
                    <a:pt x="1397" y="33782"/>
                  </a:lnTo>
                  <a:lnTo>
                    <a:pt x="0" y="41529"/>
                  </a:lnTo>
                  <a:lnTo>
                    <a:pt x="1397" y="172847"/>
                  </a:lnTo>
                  <a:lnTo>
                    <a:pt x="4064" y="179324"/>
                  </a:lnTo>
                  <a:lnTo>
                    <a:pt x="4064" y="180594"/>
                  </a:lnTo>
                  <a:lnTo>
                    <a:pt x="6731" y="185801"/>
                  </a:lnTo>
                  <a:lnTo>
                    <a:pt x="8128" y="185801"/>
                  </a:lnTo>
                  <a:lnTo>
                    <a:pt x="8128" y="187071"/>
                  </a:lnTo>
                  <a:lnTo>
                    <a:pt x="12192" y="192278"/>
                  </a:lnTo>
                  <a:lnTo>
                    <a:pt x="13589" y="192278"/>
                  </a:lnTo>
                  <a:lnTo>
                    <a:pt x="13589" y="193548"/>
                  </a:lnTo>
                  <a:lnTo>
                    <a:pt x="18923" y="197485"/>
                  </a:lnTo>
                  <a:lnTo>
                    <a:pt x="20320" y="197485"/>
                  </a:lnTo>
                  <a:lnTo>
                    <a:pt x="20320" y="198755"/>
                  </a:lnTo>
                  <a:lnTo>
                    <a:pt x="25781" y="201422"/>
                  </a:lnTo>
                  <a:lnTo>
                    <a:pt x="27051" y="201422"/>
                  </a:lnTo>
                  <a:lnTo>
                    <a:pt x="28448" y="202692"/>
                  </a:lnTo>
                  <a:lnTo>
                    <a:pt x="33909" y="203962"/>
                  </a:lnTo>
                  <a:lnTo>
                    <a:pt x="36576" y="203962"/>
                  </a:lnTo>
                  <a:lnTo>
                    <a:pt x="43434" y="205359"/>
                  </a:lnTo>
                  <a:lnTo>
                    <a:pt x="1664589" y="205359"/>
                  </a:lnTo>
                  <a:lnTo>
                    <a:pt x="1671447" y="203962"/>
                  </a:lnTo>
                  <a:lnTo>
                    <a:pt x="1672717" y="203962"/>
                  </a:lnTo>
                  <a:lnTo>
                    <a:pt x="1679575" y="202692"/>
                  </a:lnTo>
                  <a:lnTo>
                    <a:pt x="1679575" y="201422"/>
                  </a:lnTo>
                  <a:lnTo>
                    <a:pt x="1680845" y="201422"/>
                  </a:lnTo>
                  <a:lnTo>
                    <a:pt x="1686306" y="198755"/>
                  </a:lnTo>
                  <a:lnTo>
                    <a:pt x="1687703" y="197485"/>
                  </a:lnTo>
                  <a:lnTo>
                    <a:pt x="1693037" y="193548"/>
                  </a:lnTo>
                  <a:lnTo>
                    <a:pt x="1694434" y="192278"/>
                  </a:lnTo>
                  <a:lnTo>
                    <a:pt x="1698498" y="187071"/>
                  </a:lnTo>
                  <a:lnTo>
                    <a:pt x="1699895" y="185801"/>
                  </a:lnTo>
                  <a:lnTo>
                    <a:pt x="1701292" y="183261"/>
                  </a:lnTo>
                  <a:lnTo>
                    <a:pt x="1702562" y="180594"/>
                  </a:lnTo>
                  <a:lnTo>
                    <a:pt x="1702562" y="179324"/>
                  </a:lnTo>
                  <a:lnTo>
                    <a:pt x="1703959" y="178054"/>
                  </a:lnTo>
                  <a:lnTo>
                    <a:pt x="1704594" y="175387"/>
                  </a:lnTo>
                  <a:lnTo>
                    <a:pt x="1704975" y="174117"/>
                  </a:lnTo>
                  <a:lnTo>
                    <a:pt x="1705356" y="172847"/>
                  </a:lnTo>
                  <a:lnTo>
                    <a:pt x="1705356" y="170180"/>
                  </a:lnTo>
                  <a:lnTo>
                    <a:pt x="1705610" y="168910"/>
                  </a:lnTo>
                  <a:lnTo>
                    <a:pt x="1706105" y="168910"/>
                  </a:lnTo>
                  <a:lnTo>
                    <a:pt x="1706105" y="163830"/>
                  </a:lnTo>
                  <a:lnTo>
                    <a:pt x="1706626" y="163830"/>
                  </a:lnTo>
                  <a:lnTo>
                    <a:pt x="1706626" y="4064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2446908" y="1069657"/>
            <a:ext cx="3288029" cy="83629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74675">
              <a:lnSpc>
                <a:spcPct val="100000"/>
              </a:lnSpc>
              <a:spcBef>
                <a:spcPts val="130"/>
              </a:spcBef>
            </a:pPr>
            <a:r>
              <a:rPr dirty="0" sz="1950" spc="10">
                <a:solidFill>
                  <a:srgbClr val="FFFFFF"/>
                </a:solidFill>
                <a:latin typeface="Calibri"/>
                <a:cs typeface="Calibri"/>
              </a:rPr>
              <a:t>Plant</a:t>
            </a:r>
            <a:r>
              <a:rPr dirty="0" sz="19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Calibri"/>
                <a:cs typeface="Calibri"/>
              </a:rPr>
              <a:t>Accessories</a:t>
            </a:r>
            <a:r>
              <a:rPr dirty="0" sz="195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9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50" spc="10">
                <a:solidFill>
                  <a:srgbClr val="FFFFFF"/>
                </a:solidFill>
                <a:latin typeface="Calibri"/>
                <a:cs typeface="Calibri"/>
              </a:rPr>
              <a:t>Assets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148205" algn="l"/>
              </a:tabLst>
            </a:pP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Loader	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dirty="0" sz="135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Oven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99858" y="1650364"/>
            <a:ext cx="113220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27659" y="4709159"/>
            <a:ext cx="1630680" cy="190500"/>
            <a:chOff x="327659" y="4709159"/>
            <a:chExt cx="1630680" cy="190500"/>
          </a:xfrm>
        </p:grpSpPr>
        <p:sp>
          <p:nvSpPr>
            <p:cNvPr id="71" name="object 71"/>
            <p:cNvSpPr/>
            <p:nvPr/>
          </p:nvSpPr>
          <p:spPr>
            <a:xfrm>
              <a:off x="342899" y="4716779"/>
              <a:ext cx="1607820" cy="167640"/>
            </a:xfrm>
            <a:custGeom>
              <a:avLst/>
              <a:gdLst/>
              <a:ahLst/>
              <a:cxnLst/>
              <a:rect l="l" t="t" r="r" b="b"/>
              <a:pathLst>
                <a:path w="1607820" h="167639">
                  <a:moveTo>
                    <a:pt x="1570101" y="0"/>
                  </a:moveTo>
                  <a:lnTo>
                    <a:pt x="39141" y="0"/>
                  </a:lnTo>
                  <a:lnTo>
                    <a:pt x="24180" y="2159"/>
                  </a:lnTo>
                  <a:lnTo>
                    <a:pt x="11709" y="8128"/>
                  </a:lnTo>
                  <a:lnTo>
                    <a:pt x="3162" y="17018"/>
                  </a:lnTo>
                  <a:lnTo>
                    <a:pt x="0" y="27940"/>
                  </a:lnTo>
                  <a:lnTo>
                    <a:pt x="0" y="139573"/>
                  </a:lnTo>
                  <a:lnTo>
                    <a:pt x="3162" y="150495"/>
                  </a:lnTo>
                  <a:lnTo>
                    <a:pt x="11709" y="159385"/>
                  </a:lnTo>
                  <a:lnTo>
                    <a:pt x="24180" y="165354"/>
                  </a:lnTo>
                  <a:lnTo>
                    <a:pt x="39141" y="167513"/>
                  </a:lnTo>
                  <a:lnTo>
                    <a:pt x="1570101" y="167513"/>
                  </a:lnTo>
                  <a:lnTo>
                    <a:pt x="1584833" y="165354"/>
                  </a:lnTo>
                  <a:lnTo>
                    <a:pt x="1596770" y="159385"/>
                  </a:lnTo>
                  <a:lnTo>
                    <a:pt x="1604899" y="150495"/>
                  </a:lnTo>
                  <a:lnTo>
                    <a:pt x="1607820" y="139573"/>
                  </a:lnTo>
                  <a:lnTo>
                    <a:pt x="1607820" y="27940"/>
                  </a:lnTo>
                  <a:lnTo>
                    <a:pt x="1604899" y="17018"/>
                  </a:lnTo>
                  <a:lnTo>
                    <a:pt x="1596770" y="8128"/>
                  </a:lnTo>
                  <a:lnTo>
                    <a:pt x="1584833" y="2159"/>
                  </a:lnTo>
                  <a:lnTo>
                    <a:pt x="1570101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7660" y="4709159"/>
              <a:ext cx="1630680" cy="190500"/>
            </a:xfrm>
            <a:custGeom>
              <a:avLst/>
              <a:gdLst/>
              <a:ahLst/>
              <a:cxnLst/>
              <a:rect l="l" t="t" r="r" b="b"/>
              <a:pathLst>
                <a:path w="1630680" h="190500">
                  <a:moveTo>
                    <a:pt x="1590040" y="189484"/>
                  </a:moveTo>
                  <a:lnTo>
                    <a:pt x="40525" y="189484"/>
                  </a:lnTo>
                  <a:lnTo>
                    <a:pt x="50304" y="190500"/>
                  </a:lnTo>
                  <a:lnTo>
                    <a:pt x="1581658" y="190500"/>
                  </a:lnTo>
                  <a:lnTo>
                    <a:pt x="1590040" y="189484"/>
                  </a:lnTo>
                  <a:close/>
                </a:path>
                <a:path w="1630680" h="190500">
                  <a:moveTo>
                    <a:pt x="1630553" y="36830"/>
                  </a:moveTo>
                  <a:lnTo>
                    <a:pt x="1629968" y="36830"/>
                  </a:lnTo>
                  <a:lnTo>
                    <a:pt x="1629968" y="33020"/>
                  </a:lnTo>
                  <a:lnTo>
                    <a:pt x="1606804" y="33020"/>
                  </a:lnTo>
                  <a:lnTo>
                    <a:pt x="1606804" y="34925"/>
                  </a:lnTo>
                  <a:lnTo>
                    <a:pt x="1606804" y="36830"/>
                  </a:lnTo>
                  <a:lnTo>
                    <a:pt x="1606804" y="152400"/>
                  </a:lnTo>
                  <a:lnTo>
                    <a:pt x="1606804" y="155575"/>
                  </a:lnTo>
                  <a:lnTo>
                    <a:pt x="1604010" y="160909"/>
                  </a:lnTo>
                  <a:lnTo>
                    <a:pt x="1605407" y="159766"/>
                  </a:lnTo>
                  <a:lnTo>
                    <a:pt x="1602613" y="165100"/>
                  </a:lnTo>
                  <a:lnTo>
                    <a:pt x="1602613" y="162941"/>
                  </a:lnTo>
                  <a:lnTo>
                    <a:pt x="1599057" y="166624"/>
                  </a:lnTo>
                  <a:lnTo>
                    <a:pt x="1594231" y="169291"/>
                  </a:lnTo>
                  <a:lnTo>
                    <a:pt x="1597025" y="169291"/>
                  </a:lnTo>
                  <a:lnTo>
                    <a:pt x="1590040" y="171450"/>
                  </a:lnTo>
                  <a:lnTo>
                    <a:pt x="1591437" y="170434"/>
                  </a:lnTo>
                  <a:lnTo>
                    <a:pt x="1584452" y="172466"/>
                  </a:lnTo>
                  <a:lnTo>
                    <a:pt x="46113" y="172466"/>
                  </a:lnTo>
                  <a:lnTo>
                    <a:pt x="42621" y="171450"/>
                  </a:lnTo>
                  <a:lnTo>
                    <a:pt x="39116" y="170434"/>
                  </a:lnTo>
                  <a:lnTo>
                    <a:pt x="40525" y="171450"/>
                  </a:lnTo>
                  <a:lnTo>
                    <a:pt x="33528" y="169291"/>
                  </a:lnTo>
                  <a:lnTo>
                    <a:pt x="36322" y="169291"/>
                  </a:lnTo>
                  <a:lnTo>
                    <a:pt x="32600" y="167259"/>
                  </a:lnTo>
                  <a:lnTo>
                    <a:pt x="30734" y="166116"/>
                  </a:lnTo>
                  <a:lnTo>
                    <a:pt x="32131" y="167259"/>
                  </a:lnTo>
                  <a:lnTo>
                    <a:pt x="29337" y="165100"/>
                  </a:lnTo>
                  <a:lnTo>
                    <a:pt x="27012" y="163322"/>
                  </a:lnTo>
                  <a:lnTo>
                    <a:pt x="26822" y="162941"/>
                  </a:lnTo>
                  <a:lnTo>
                    <a:pt x="25146" y="159766"/>
                  </a:lnTo>
                  <a:lnTo>
                    <a:pt x="26543" y="160909"/>
                  </a:lnTo>
                  <a:lnTo>
                    <a:pt x="25984" y="159766"/>
                  </a:lnTo>
                  <a:lnTo>
                    <a:pt x="24866" y="157734"/>
                  </a:lnTo>
                  <a:lnTo>
                    <a:pt x="23749" y="155575"/>
                  </a:lnTo>
                  <a:lnTo>
                    <a:pt x="23749" y="34925"/>
                  </a:lnTo>
                  <a:lnTo>
                    <a:pt x="24866" y="32766"/>
                  </a:lnTo>
                  <a:lnTo>
                    <a:pt x="25984" y="30734"/>
                  </a:lnTo>
                  <a:lnTo>
                    <a:pt x="26543" y="29591"/>
                  </a:lnTo>
                  <a:lnTo>
                    <a:pt x="25146" y="30734"/>
                  </a:lnTo>
                  <a:lnTo>
                    <a:pt x="27241" y="27559"/>
                  </a:lnTo>
                  <a:lnTo>
                    <a:pt x="27863" y="26543"/>
                  </a:lnTo>
                  <a:lnTo>
                    <a:pt x="32131" y="23241"/>
                  </a:lnTo>
                  <a:lnTo>
                    <a:pt x="30734" y="24384"/>
                  </a:lnTo>
                  <a:lnTo>
                    <a:pt x="32600" y="23241"/>
                  </a:lnTo>
                  <a:lnTo>
                    <a:pt x="34467" y="22225"/>
                  </a:lnTo>
                  <a:lnTo>
                    <a:pt x="36322" y="21209"/>
                  </a:lnTo>
                  <a:lnTo>
                    <a:pt x="33528" y="22225"/>
                  </a:lnTo>
                  <a:lnTo>
                    <a:pt x="40525" y="19050"/>
                  </a:lnTo>
                  <a:lnTo>
                    <a:pt x="39116" y="20066"/>
                  </a:lnTo>
                  <a:lnTo>
                    <a:pt x="42621" y="19050"/>
                  </a:lnTo>
                  <a:lnTo>
                    <a:pt x="46113" y="18034"/>
                  </a:lnTo>
                  <a:lnTo>
                    <a:pt x="43319" y="19050"/>
                  </a:lnTo>
                  <a:lnTo>
                    <a:pt x="51701" y="18034"/>
                  </a:lnTo>
                  <a:lnTo>
                    <a:pt x="1580261" y="18034"/>
                  </a:lnTo>
                  <a:lnTo>
                    <a:pt x="1587246" y="19050"/>
                  </a:lnTo>
                  <a:lnTo>
                    <a:pt x="1584452" y="18034"/>
                  </a:lnTo>
                  <a:lnTo>
                    <a:pt x="1591437" y="20066"/>
                  </a:lnTo>
                  <a:lnTo>
                    <a:pt x="1590040" y="19050"/>
                  </a:lnTo>
                  <a:lnTo>
                    <a:pt x="1597025" y="22225"/>
                  </a:lnTo>
                  <a:lnTo>
                    <a:pt x="1594231" y="21209"/>
                  </a:lnTo>
                  <a:lnTo>
                    <a:pt x="1599057" y="23876"/>
                  </a:lnTo>
                  <a:lnTo>
                    <a:pt x="1602613" y="27559"/>
                  </a:lnTo>
                  <a:lnTo>
                    <a:pt x="1602613" y="26416"/>
                  </a:lnTo>
                  <a:lnTo>
                    <a:pt x="1605407" y="30734"/>
                  </a:lnTo>
                  <a:lnTo>
                    <a:pt x="1604010" y="29591"/>
                  </a:lnTo>
                  <a:lnTo>
                    <a:pt x="1606804" y="34925"/>
                  </a:lnTo>
                  <a:lnTo>
                    <a:pt x="1606804" y="33020"/>
                  </a:lnTo>
                  <a:lnTo>
                    <a:pt x="1606804" y="32766"/>
                  </a:lnTo>
                  <a:lnTo>
                    <a:pt x="1629410" y="32766"/>
                  </a:lnTo>
                  <a:lnTo>
                    <a:pt x="1629156" y="31750"/>
                  </a:lnTo>
                  <a:lnTo>
                    <a:pt x="1629156" y="30734"/>
                  </a:lnTo>
                  <a:lnTo>
                    <a:pt x="1629156" y="29591"/>
                  </a:lnTo>
                  <a:lnTo>
                    <a:pt x="1627505" y="26416"/>
                  </a:lnTo>
                  <a:lnTo>
                    <a:pt x="1626362" y="24384"/>
                  </a:lnTo>
                  <a:lnTo>
                    <a:pt x="1626362" y="23241"/>
                  </a:lnTo>
                  <a:lnTo>
                    <a:pt x="1626362" y="22225"/>
                  </a:lnTo>
                  <a:lnTo>
                    <a:pt x="1623187" y="19050"/>
                  </a:lnTo>
                  <a:lnTo>
                    <a:pt x="1622171" y="18034"/>
                  </a:lnTo>
                  <a:lnTo>
                    <a:pt x="1622171" y="16891"/>
                  </a:lnTo>
                  <a:lnTo>
                    <a:pt x="1620774" y="15875"/>
                  </a:lnTo>
                  <a:lnTo>
                    <a:pt x="1616583" y="11684"/>
                  </a:lnTo>
                  <a:lnTo>
                    <a:pt x="1615186" y="11684"/>
                  </a:lnTo>
                  <a:lnTo>
                    <a:pt x="1615186" y="10541"/>
                  </a:lnTo>
                  <a:lnTo>
                    <a:pt x="1609598" y="7366"/>
                  </a:lnTo>
                  <a:lnTo>
                    <a:pt x="1608201" y="7366"/>
                  </a:lnTo>
                  <a:lnTo>
                    <a:pt x="1608201" y="6311"/>
                  </a:lnTo>
                  <a:lnTo>
                    <a:pt x="1606727" y="6311"/>
                  </a:lnTo>
                  <a:lnTo>
                    <a:pt x="1601216" y="3175"/>
                  </a:lnTo>
                  <a:lnTo>
                    <a:pt x="1598422" y="3175"/>
                  </a:lnTo>
                  <a:lnTo>
                    <a:pt x="1591437" y="1016"/>
                  </a:lnTo>
                  <a:lnTo>
                    <a:pt x="1590040" y="1016"/>
                  </a:lnTo>
                  <a:lnTo>
                    <a:pt x="1580261" y="0"/>
                  </a:lnTo>
                  <a:lnTo>
                    <a:pt x="48907" y="0"/>
                  </a:lnTo>
                  <a:lnTo>
                    <a:pt x="40525" y="1016"/>
                  </a:lnTo>
                  <a:lnTo>
                    <a:pt x="39116" y="1016"/>
                  </a:lnTo>
                  <a:lnTo>
                    <a:pt x="32131" y="3175"/>
                  </a:lnTo>
                  <a:lnTo>
                    <a:pt x="29337" y="3175"/>
                  </a:lnTo>
                  <a:lnTo>
                    <a:pt x="23812" y="6311"/>
                  </a:lnTo>
                  <a:lnTo>
                    <a:pt x="22352" y="6311"/>
                  </a:lnTo>
                  <a:lnTo>
                    <a:pt x="22352" y="7366"/>
                  </a:lnTo>
                  <a:lnTo>
                    <a:pt x="20955" y="7366"/>
                  </a:lnTo>
                  <a:lnTo>
                    <a:pt x="15367" y="10541"/>
                  </a:lnTo>
                  <a:lnTo>
                    <a:pt x="15367" y="11684"/>
                  </a:lnTo>
                  <a:lnTo>
                    <a:pt x="13970" y="11684"/>
                  </a:lnTo>
                  <a:lnTo>
                    <a:pt x="9779" y="15875"/>
                  </a:lnTo>
                  <a:lnTo>
                    <a:pt x="8382" y="16891"/>
                  </a:lnTo>
                  <a:lnTo>
                    <a:pt x="8382" y="18034"/>
                  </a:lnTo>
                  <a:lnTo>
                    <a:pt x="4191" y="22225"/>
                  </a:lnTo>
                  <a:lnTo>
                    <a:pt x="4191" y="24384"/>
                  </a:lnTo>
                  <a:lnTo>
                    <a:pt x="1397" y="29591"/>
                  </a:lnTo>
                  <a:lnTo>
                    <a:pt x="1397" y="31750"/>
                  </a:lnTo>
                  <a:lnTo>
                    <a:pt x="0" y="38100"/>
                  </a:lnTo>
                  <a:lnTo>
                    <a:pt x="0" y="153416"/>
                  </a:lnTo>
                  <a:lnTo>
                    <a:pt x="1397" y="159766"/>
                  </a:lnTo>
                  <a:lnTo>
                    <a:pt x="1397" y="160909"/>
                  </a:lnTo>
                  <a:lnTo>
                    <a:pt x="4191" y="166116"/>
                  </a:lnTo>
                  <a:lnTo>
                    <a:pt x="4191" y="168275"/>
                  </a:lnTo>
                  <a:lnTo>
                    <a:pt x="8382" y="173609"/>
                  </a:lnTo>
                  <a:lnTo>
                    <a:pt x="9779" y="174625"/>
                  </a:lnTo>
                  <a:lnTo>
                    <a:pt x="13970" y="178816"/>
                  </a:lnTo>
                  <a:lnTo>
                    <a:pt x="15367" y="179959"/>
                  </a:lnTo>
                  <a:lnTo>
                    <a:pt x="20955" y="183134"/>
                  </a:lnTo>
                  <a:lnTo>
                    <a:pt x="22352" y="184150"/>
                  </a:lnTo>
                  <a:lnTo>
                    <a:pt x="1608201" y="184150"/>
                  </a:lnTo>
                  <a:lnTo>
                    <a:pt x="1609598" y="183134"/>
                  </a:lnTo>
                  <a:lnTo>
                    <a:pt x="1615186" y="179959"/>
                  </a:lnTo>
                  <a:lnTo>
                    <a:pt x="1616583" y="178816"/>
                  </a:lnTo>
                  <a:lnTo>
                    <a:pt x="1620774" y="174625"/>
                  </a:lnTo>
                  <a:lnTo>
                    <a:pt x="1622171" y="173609"/>
                  </a:lnTo>
                  <a:lnTo>
                    <a:pt x="1623060" y="172466"/>
                  </a:lnTo>
                  <a:lnTo>
                    <a:pt x="1623822" y="171450"/>
                  </a:lnTo>
                  <a:lnTo>
                    <a:pt x="1626362" y="168275"/>
                  </a:lnTo>
                  <a:lnTo>
                    <a:pt x="1626362" y="167259"/>
                  </a:lnTo>
                  <a:lnTo>
                    <a:pt x="1626362" y="166116"/>
                  </a:lnTo>
                  <a:lnTo>
                    <a:pt x="1626870" y="165100"/>
                  </a:lnTo>
                  <a:lnTo>
                    <a:pt x="1629156" y="160909"/>
                  </a:lnTo>
                  <a:lnTo>
                    <a:pt x="1629156" y="159766"/>
                  </a:lnTo>
                  <a:lnTo>
                    <a:pt x="1629537" y="157734"/>
                  </a:lnTo>
                  <a:lnTo>
                    <a:pt x="1606804" y="157734"/>
                  </a:lnTo>
                  <a:lnTo>
                    <a:pt x="1606804" y="157480"/>
                  </a:lnTo>
                  <a:lnTo>
                    <a:pt x="1630057" y="157480"/>
                  </a:lnTo>
                  <a:lnTo>
                    <a:pt x="1630057" y="152400"/>
                  </a:lnTo>
                  <a:lnTo>
                    <a:pt x="1630553" y="152400"/>
                  </a:lnTo>
                  <a:lnTo>
                    <a:pt x="1630553" y="36830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338709" y="4678362"/>
            <a:ext cx="160845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95120" algn="l"/>
              </a:tabLst>
            </a:pPr>
            <a:r>
              <a:rPr dirty="0" u="sng" sz="1350" spc="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 </a:t>
            </a:r>
            <a:r>
              <a:rPr dirty="0" u="sng" sz="1350" spc="1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Weighing</a:t>
            </a:r>
            <a:r>
              <a:rPr dirty="0" u="sng" sz="1350" spc="-2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1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Scale	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286000" y="4724400"/>
            <a:ext cx="1226820" cy="160020"/>
            <a:chOff x="2286000" y="4724400"/>
            <a:chExt cx="1226820" cy="160020"/>
          </a:xfrm>
        </p:grpSpPr>
        <p:sp>
          <p:nvSpPr>
            <p:cNvPr id="75" name="object 75"/>
            <p:cNvSpPr/>
            <p:nvPr/>
          </p:nvSpPr>
          <p:spPr>
            <a:xfrm>
              <a:off x="2301240" y="4732020"/>
              <a:ext cx="1196340" cy="152400"/>
            </a:xfrm>
            <a:custGeom>
              <a:avLst/>
              <a:gdLst/>
              <a:ahLst/>
              <a:cxnLst/>
              <a:rect l="l" t="t" r="r" b="b"/>
              <a:pathLst>
                <a:path w="1196339" h="152400">
                  <a:moveTo>
                    <a:pt x="1164082" y="0"/>
                  </a:moveTo>
                  <a:lnTo>
                    <a:pt x="32004" y="0"/>
                  </a:lnTo>
                  <a:lnTo>
                    <a:pt x="19431" y="1904"/>
                  </a:lnTo>
                  <a:lnTo>
                    <a:pt x="9271" y="7111"/>
                  </a:lnTo>
                  <a:lnTo>
                    <a:pt x="2412" y="14985"/>
                  </a:lnTo>
                  <a:lnTo>
                    <a:pt x="0" y="24764"/>
                  </a:lnTo>
                  <a:lnTo>
                    <a:pt x="0" y="127253"/>
                  </a:lnTo>
                  <a:lnTo>
                    <a:pt x="2412" y="137159"/>
                  </a:lnTo>
                  <a:lnTo>
                    <a:pt x="9271" y="145033"/>
                  </a:lnTo>
                  <a:lnTo>
                    <a:pt x="19431" y="150240"/>
                  </a:lnTo>
                  <a:lnTo>
                    <a:pt x="32004" y="152145"/>
                  </a:lnTo>
                  <a:lnTo>
                    <a:pt x="1164082" y="152145"/>
                  </a:lnTo>
                  <a:lnTo>
                    <a:pt x="1176782" y="150240"/>
                  </a:lnTo>
                  <a:lnTo>
                    <a:pt x="1186942" y="145033"/>
                  </a:lnTo>
                  <a:lnTo>
                    <a:pt x="1193673" y="137159"/>
                  </a:lnTo>
                  <a:lnTo>
                    <a:pt x="1196086" y="127253"/>
                  </a:lnTo>
                  <a:lnTo>
                    <a:pt x="1196086" y="24764"/>
                  </a:lnTo>
                  <a:lnTo>
                    <a:pt x="1193673" y="14985"/>
                  </a:lnTo>
                  <a:lnTo>
                    <a:pt x="1186942" y="7111"/>
                  </a:lnTo>
                  <a:lnTo>
                    <a:pt x="1176782" y="1904"/>
                  </a:lnTo>
                  <a:lnTo>
                    <a:pt x="1164082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286000" y="4724399"/>
              <a:ext cx="1226820" cy="157480"/>
            </a:xfrm>
            <a:custGeom>
              <a:avLst/>
              <a:gdLst/>
              <a:ahLst/>
              <a:cxnLst/>
              <a:rect l="l" t="t" r="r" b="b"/>
              <a:pathLst>
                <a:path w="1226820" h="157479">
                  <a:moveTo>
                    <a:pt x="1226693" y="133731"/>
                  </a:moveTo>
                  <a:lnTo>
                    <a:pt x="1225296" y="31623"/>
                  </a:lnTo>
                  <a:lnTo>
                    <a:pt x="1225296" y="28448"/>
                  </a:lnTo>
                  <a:lnTo>
                    <a:pt x="1225296" y="26289"/>
                  </a:lnTo>
                  <a:lnTo>
                    <a:pt x="1223899" y="24257"/>
                  </a:lnTo>
                  <a:lnTo>
                    <a:pt x="1223264" y="23114"/>
                  </a:lnTo>
                  <a:lnTo>
                    <a:pt x="1222502" y="22098"/>
                  </a:lnTo>
                  <a:lnTo>
                    <a:pt x="1222502" y="20066"/>
                  </a:lnTo>
                  <a:lnTo>
                    <a:pt x="1221867" y="18923"/>
                  </a:lnTo>
                  <a:lnTo>
                    <a:pt x="1221105" y="17907"/>
                  </a:lnTo>
                  <a:lnTo>
                    <a:pt x="1219708" y="15748"/>
                  </a:lnTo>
                  <a:lnTo>
                    <a:pt x="1218311" y="15748"/>
                  </a:lnTo>
                  <a:lnTo>
                    <a:pt x="1218311" y="14732"/>
                  </a:lnTo>
                  <a:lnTo>
                    <a:pt x="1214120" y="10541"/>
                  </a:lnTo>
                  <a:lnTo>
                    <a:pt x="1212723" y="10541"/>
                  </a:lnTo>
                  <a:lnTo>
                    <a:pt x="1212723" y="9525"/>
                  </a:lnTo>
                  <a:lnTo>
                    <a:pt x="1207135" y="6350"/>
                  </a:lnTo>
                  <a:lnTo>
                    <a:pt x="1205738" y="6350"/>
                  </a:lnTo>
                  <a:lnTo>
                    <a:pt x="1202944" y="4762"/>
                  </a:lnTo>
                  <a:lnTo>
                    <a:pt x="1202944" y="31623"/>
                  </a:lnTo>
                  <a:lnTo>
                    <a:pt x="1201547" y="30607"/>
                  </a:lnTo>
                  <a:lnTo>
                    <a:pt x="1202944" y="34798"/>
                  </a:lnTo>
                  <a:lnTo>
                    <a:pt x="1202944" y="133731"/>
                  </a:lnTo>
                  <a:lnTo>
                    <a:pt x="1201547" y="137922"/>
                  </a:lnTo>
                  <a:lnTo>
                    <a:pt x="1202944" y="135890"/>
                  </a:lnTo>
                  <a:lnTo>
                    <a:pt x="1200150" y="141097"/>
                  </a:lnTo>
                  <a:lnTo>
                    <a:pt x="1198753" y="143256"/>
                  </a:lnTo>
                  <a:lnTo>
                    <a:pt x="1197356" y="144272"/>
                  </a:lnTo>
                  <a:lnTo>
                    <a:pt x="1191768" y="147447"/>
                  </a:lnTo>
                  <a:lnTo>
                    <a:pt x="1188974" y="148463"/>
                  </a:lnTo>
                  <a:lnTo>
                    <a:pt x="1190371" y="148463"/>
                  </a:lnTo>
                  <a:lnTo>
                    <a:pt x="1184783" y="149606"/>
                  </a:lnTo>
                  <a:lnTo>
                    <a:pt x="41910" y="149606"/>
                  </a:lnTo>
                  <a:lnTo>
                    <a:pt x="36322" y="148463"/>
                  </a:lnTo>
                  <a:lnTo>
                    <a:pt x="37719" y="148463"/>
                  </a:lnTo>
                  <a:lnTo>
                    <a:pt x="34925" y="147447"/>
                  </a:lnTo>
                  <a:lnTo>
                    <a:pt x="33147" y="146431"/>
                  </a:lnTo>
                  <a:lnTo>
                    <a:pt x="31242" y="145288"/>
                  </a:lnTo>
                  <a:lnTo>
                    <a:pt x="29337" y="144272"/>
                  </a:lnTo>
                  <a:lnTo>
                    <a:pt x="27940" y="143256"/>
                  </a:lnTo>
                  <a:lnTo>
                    <a:pt x="27305" y="142240"/>
                  </a:lnTo>
                  <a:lnTo>
                    <a:pt x="25146" y="139065"/>
                  </a:lnTo>
                  <a:lnTo>
                    <a:pt x="26543" y="141097"/>
                  </a:lnTo>
                  <a:lnTo>
                    <a:pt x="25400" y="139065"/>
                  </a:lnTo>
                  <a:lnTo>
                    <a:pt x="23749" y="135890"/>
                  </a:lnTo>
                  <a:lnTo>
                    <a:pt x="25146" y="137922"/>
                  </a:lnTo>
                  <a:lnTo>
                    <a:pt x="24638" y="135890"/>
                  </a:lnTo>
                  <a:lnTo>
                    <a:pt x="23749" y="132715"/>
                  </a:lnTo>
                  <a:lnTo>
                    <a:pt x="23749" y="33655"/>
                  </a:lnTo>
                  <a:lnTo>
                    <a:pt x="24765" y="31623"/>
                  </a:lnTo>
                  <a:lnTo>
                    <a:pt x="25146" y="30607"/>
                  </a:lnTo>
                  <a:lnTo>
                    <a:pt x="23749" y="31623"/>
                  </a:lnTo>
                  <a:lnTo>
                    <a:pt x="25908" y="28448"/>
                  </a:lnTo>
                  <a:lnTo>
                    <a:pt x="26543" y="27432"/>
                  </a:lnTo>
                  <a:lnTo>
                    <a:pt x="25146" y="28448"/>
                  </a:lnTo>
                  <a:lnTo>
                    <a:pt x="26644" y="26187"/>
                  </a:lnTo>
                  <a:lnTo>
                    <a:pt x="28702" y="24257"/>
                  </a:lnTo>
                  <a:lnTo>
                    <a:pt x="29718" y="23114"/>
                  </a:lnTo>
                  <a:lnTo>
                    <a:pt x="30226" y="22733"/>
                  </a:lnTo>
                  <a:lnTo>
                    <a:pt x="31242" y="22098"/>
                  </a:lnTo>
                  <a:lnTo>
                    <a:pt x="33147" y="21082"/>
                  </a:lnTo>
                  <a:lnTo>
                    <a:pt x="34925" y="20066"/>
                  </a:lnTo>
                  <a:lnTo>
                    <a:pt x="32131" y="21082"/>
                  </a:lnTo>
                  <a:lnTo>
                    <a:pt x="37719" y="18923"/>
                  </a:lnTo>
                  <a:lnTo>
                    <a:pt x="36322" y="20066"/>
                  </a:lnTo>
                  <a:lnTo>
                    <a:pt x="39116" y="18923"/>
                  </a:lnTo>
                  <a:lnTo>
                    <a:pt x="41910" y="17907"/>
                  </a:lnTo>
                  <a:lnTo>
                    <a:pt x="40513" y="18923"/>
                  </a:lnTo>
                  <a:lnTo>
                    <a:pt x="46101" y="17907"/>
                  </a:lnTo>
                  <a:lnTo>
                    <a:pt x="1181989" y="17907"/>
                  </a:lnTo>
                  <a:lnTo>
                    <a:pt x="1186180" y="18923"/>
                  </a:lnTo>
                  <a:lnTo>
                    <a:pt x="1184783" y="17907"/>
                  </a:lnTo>
                  <a:lnTo>
                    <a:pt x="1190371" y="20066"/>
                  </a:lnTo>
                  <a:lnTo>
                    <a:pt x="1188974" y="18923"/>
                  </a:lnTo>
                  <a:lnTo>
                    <a:pt x="1194562" y="21082"/>
                  </a:lnTo>
                  <a:lnTo>
                    <a:pt x="1195959" y="22098"/>
                  </a:lnTo>
                  <a:lnTo>
                    <a:pt x="1200150" y="26289"/>
                  </a:lnTo>
                  <a:lnTo>
                    <a:pt x="1201547" y="28448"/>
                  </a:lnTo>
                  <a:lnTo>
                    <a:pt x="1200150" y="27432"/>
                  </a:lnTo>
                  <a:lnTo>
                    <a:pt x="1202944" y="31623"/>
                  </a:lnTo>
                  <a:lnTo>
                    <a:pt x="1202944" y="4762"/>
                  </a:lnTo>
                  <a:lnTo>
                    <a:pt x="1200150" y="3175"/>
                  </a:lnTo>
                  <a:lnTo>
                    <a:pt x="1197356" y="3175"/>
                  </a:lnTo>
                  <a:lnTo>
                    <a:pt x="1191768" y="1016"/>
                  </a:lnTo>
                  <a:lnTo>
                    <a:pt x="1188974" y="1016"/>
                  </a:lnTo>
                  <a:lnTo>
                    <a:pt x="1181989" y="0"/>
                  </a:lnTo>
                  <a:lnTo>
                    <a:pt x="44704" y="0"/>
                  </a:lnTo>
                  <a:lnTo>
                    <a:pt x="37719" y="1016"/>
                  </a:lnTo>
                  <a:lnTo>
                    <a:pt x="34925" y="1016"/>
                  </a:lnTo>
                  <a:lnTo>
                    <a:pt x="29337" y="3175"/>
                  </a:lnTo>
                  <a:lnTo>
                    <a:pt x="26543" y="3175"/>
                  </a:lnTo>
                  <a:lnTo>
                    <a:pt x="20955" y="6350"/>
                  </a:lnTo>
                  <a:lnTo>
                    <a:pt x="19558" y="6350"/>
                  </a:lnTo>
                  <a:lnTo>
                    <a:pt x="13970" y="9525"/>
                  </a:lnTo>
                  <a:lnTo>
                    <a:pt x="13970" y="10541"/>
                  </a:lnTo>
                  <a:lnTo>
                    <a:pt x="12573" y="10541"/>
                  </a:lnTo>
                  <a:lnTo>
                    <a:pt x="8382" y="14732"/>
                  </a:lnTo>
                  <a:lnTo>
                    <a:pt x="8382" y="15748"/>
                  </a:lnTo>
                  <a:lnTo>
                    <a:pt x="4191" y="20066"/>
                  </a:lnTo>
                  <a:lnTo>
                    <a:pt x="4191" y="22098"/>
                  </a:lnTo>
                  <a:lnTo>
                    <a:pt x="1397" y="26289"/>
                  </a:lnTo>
                  <a:lnTo>
                    <a:pt x="1397" y="28448"/>
                  </a:lnTo>
                  <a:lnTo>
                    <a:pt x="0" y="33655"/>
                  </a:lnTo>
                  <a:lnTo>
                    <a:pt x="1397" y="141097"/>
                  </a:lnTo>
                  <a:lnTo>
                    <a:pt x="4191" y="145288"/>
                  </a:lnTo>
                  <a:lnTo>
                    <a:pt x="4191" y="147447"/>
                  </a:lnTo>
                  <a:lnTo>
                    <a:pt x="8382" y="151638"/>
                  </a:lnTo>
                  <a:lnTo>
                    <a:pt x="8382" y="152781"/>
                  </a:lnTo>
                  <a:lnTo>
                    <a:pt x="12573" y="156972"/>
                  </a:lnTo>
                  <a:lnTo>
                    <a:pt x="1214120" y="156972"/>
                  </a:lnTo>
                  <a:lnTo>
                    <a:pt x="1218311" y="152781"/>
                  </a:lnTo>
                  <a:lnTo>
                    <a:pt x="1218311" y="151638"/>
                  </a:lnTo>
                  <a:lnTo>
                    <a:pt x="1219708" y="151638"/>
                  </a:lnTo>
                  <a:lnTo>
                    <a:pt x="1221105" y="149606"/>
                  </a:lnTo>
                  <a:lnTo>
                    <a:pt x="1222502" y="147447"/>
                  </a:lnTo>
                  <a:lnTo>
                    <a:pt x="1222502" y="146431"/>
                  </a:lnTo>
                  <a:lnTo>
                    <a:pt x="1222502" y="145288"/>
                  </a:lnTo>
                  <a:lnTo>
                    <a:pt x="1224661" y="142240"/>
                  </a:lnTo>
                  <a:lnTo>
                    <a:pt x="1225296" y="141097"/>
                  </a:lnTo>
                  <a:lnTo>
                    <a:pt x="1225296" y="139065"/>
                  </a:lnTo>
                  <a:lnTo>
                    <a:pt x="1226185" y="135890"/>
                  </a:lnTo>
                  <a:lnTo>
                    <a:pt x="1226693" y="133731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2287270" y="4676838"/>
            <a:ext cx="122428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1330" algn="l"/>
                <a:tab pos="1210945" algn="l"/>
              </a:tabLst>
            </a:pPr>
            <a:r>
              <a:rPr dirty="0" u="sng" sz="1350" spc="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350" spc="25" b="1">
                <a:solidFill>
                  <a:srgbClr val="FFFFFF"/>
                </a:solidFill>
                <a:uFill>
                  <a:solidFill>
                    <a:srgbClr val="385D88"/>
                  </a:solidFill>
                </a:uFill>
                <a:latin typeface="Calibri"/>
                <a:cs typeface="Calibri"/>
              </a:rPr>
              <a:t>HRS	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953509" y="4596129"/>
            <a:ext cx="193484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Component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Angling</a:t>
            </a:r>
            <a:r>
              <a:rPr dirty="0" sz="135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Oven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606540" y="4663440"/>
            <a:ext cx="2049780" cy="190500"/>
            <a:chOff x="6606540" y="4663440"/>
            <a:chExt cx="2049780" cy="190500"/>
          </a:xfrm>
        </p:grpSpPr>
        <p:sp>
          <p:nvSpPr>
            <p:cNvPr id="80" name="object 80"/>
            <p:cNvSpPr/>
            <p:nvPr/>
          </p:nvSpPr>
          <p:spPr>
            <a:xfrm>
              <a:off x="6614160" y="4671060"/>
              <a:ext cx="2026920" cy="175260"/>
            </a:xfrm>
            <a:custGeom>
              <a:avLst/>
              <a:gdLst/>
              <a:ahLst/>
              <a:cxnLst/>
              <a:rect l="l" t="t" r="r" b="b"/>
              <a:pathLst>
                <a:path w="2026920" h="175260">
                  <a:moveTo>
                    <a:pt x="1987804" y="0"/>
                  </a:moveTo>
                  <a:lnTo>
                    <a:pt x="39116" y="0"/>
                  </a:lnTo>
                  <a:lnTo>
                    <a:pt x="24130" y="2158"/>
                  </a:lnTo>
                  <a:lnTo>
                    <a:pt x="11684" y="8381"/>
                  </a:lnTo>
                  <a:lnTo>
                    <a:pt x="3175" y="17525"/>
                  </a:lnTo>
                  <a:lnTo>
                    <a:pt x="0" y="29209"/>
                  </a:lnTo>
                  <a:lnTo>
                    <a:pt x="0" y="145795"/>
                  </a:lnTo>
                  <a:lnTo>
                    <a:pt x="3175" y="156844"/>
                  </a:lnTo>
                  <a:lnTo>
                    <a:pt x="11684" y="166242"/>
                  </a:lnTo>
                  <a:lnTo>
                    <a:pt x="24130" y="172592"/>
                  </a:lnTo>
                  <a:lnTo>
                    <a:pt x="39116" y="174878"/>
                  </a:lnTo>
                  <a:lnTo>
                    <a:pt x="1987804" y="174878"/>
                  </a:lnTo>
                  <a:lnTo>
                    <a:pt x="2003298" y="172592"/>
                  </a:lnTo>
                  <a:lnTo>
                    <a:pt x="2015744" y="166242"/>
                  </a:lnTo>
                  <a:lnTo>
                    <a:pt x="2023999" y="156844"/>
                  </a:lnTo>
                  <a:lnTo>
                    <a:pt x="2026920" y="145795"/>
                  </a:lnTo>
                  <a:lnTo>
                    <a:pt x="2026920" y="29209"/>
                  </a:lnTo>
                  <a:lnTo>
                    <a:pt x="2023999" y="17525"/>
                  </a:lnTo>
                  <a:lnTo>
                    <a:pt x="2015744" y="8381"/>
                  </a:lnTo>
                  <a:lnTo>
                    <a:pt x="2003298" y="2158"/>
                  </a:lnTo>
                  <a:lnTo>
                    <a:pt x="1987804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06540" y="4663440"/>
              <a:ext cx="2049780" cy="190500"/>
            </a:xfrm>
            <a:custGeom>
              <a:avLst/>
              <a:gdLst/>
              <a:ahLst/>
              <a:cxnLst/>
              <a:rect l="l" t="t" r="r" b="b"/>
              <a:pathLst>
                <a:path w="2049779" h="190500">
                  <a:moveTo>
                    <a:pt x="2049653" y="153416"/>
                  </a:moveTo>
                  <a:lnTo>
                    <a:pt x="2048256" y="35052"/>
                  </a:lnTo>
                  <a:lnTo>
                    <a:pt x="2048256" y="30861"/>
                  </a:lnTo>
                  <a:lnTo>
                    <a:pt x="2048256" y="29845"/>
                  </a:lnTo>
                  <a:lnTo>
                    <a:pt x="2047748" y="28829"/>
                  </a:lnTo>
                  <a:lnTo>
                    <a:pt x="2046859" y="26797"/>
                  </a:lnTo>
                  <a:lnTo>
                    <a:pt x="2045462" y="23622"/>
                  </a:lnTo>
                  <a:lnTo>
                    <a:pt x="2045462" y="22606"/>
                  </a:lnTo>
                  <a:lnTo>
                    <a:pt x="2044065" y="22606"/>
                  </a:lnTo>
                  <a:lnTo>
                    <a:pt x="2042922" y="20574"/>
                  </a:lnTo>
                  <a:lnTo>
                    <a:pt x="2042414" y="19558"/>
                  </a:lnTo>
                  <a:lnTo>
                    <a:pt x="2041779" y="18542"/>
                  </a:lnTo>
                  <a:lnTo>
                    <a:pt x="2041271" y="17526"/>
                  </a:lnTo>
                  <a:lnTo>
                    <a:pt x="2034286" y="12319"/>
                  </a:lnTo>
                  <a:lnTo>
                    <a:pt x="2034286" y="11303"/>
                  </a:lnTo>
                  <a:lnTo>
                    <a:pt x="2032889" y="10287"/>
                  </a:lnTo>
                  <a:lnTo>
                    <a:pt x="2027301" y="7239"/>
                  </a:lnTo>
                  <a:lnTo>
                    <a:pt x="2025904" y="6223"/>
                  </a:lnTo>
                  <a:lnTo>
                    <a:pt x="2025904" y="35052"/>
                  </a:lnTo>
                  <a:lnTo>
                    <a:pt x="2024507" y="32893"/>
                  </a:lnTo>
                  <a:lnTo>
                    <a:pt x="2025904" y="39116"/>
                  </a:lnTo>
                  <a:lnTo>
                    <a:pt x="2025904" y="153416"/>
                  </a:lnTo>
                  <a:lnTo>
                    <a:pt x="2024507" y="157607"/>
                  </a:lnTo>
                  <a:lnTo>
                    <a:pt x="2025904" y="156464"/>
                  </a:lnTo>
                  <a:lnTo>
                    <a:pt x="2023110" y="161671"/>
                  </a:lnTo>
                  <a:lnTo>
                    <a:pt x="2024507" y="160655"/>
                  </a:lnTo>
                  <a:lnTo>
                    <a:pt x="2020316" y="164719"/>
                  </a:lnTo>
                  <a:lnTo>
                    <a:pt x="2021713" y="163703"/>
                  </a:lnTo>
                  <a:lnTo>
                    <a:pt x="2018157" y="167259"/>
                  </a:lnTo>
                  <a:lnTo>
                    <a:pt x="2013331" y="169926"/>
                  </a:lnTo>
                  <a:lnTo>
                    <a:pt x="2014728" y="169926"/>
                  </a:lnTo>
                  <a:lnTo>
                    <a:pt x="2007743" y="171958"/>
                  </a:lnTo>
                  <a:lnTo>
                    <a:pt x="2010537" y="170942"/>
                  </a:lnTo>
                  <a:lnTo>
                    <a:pt x="2002155" y="172974"/>
                  </a:lnTo>
                  <a:lnTo>
                    <a:pt x="46101" y="172974"/>
                  </a:lnTo>
                  <a:lnTo>
                    <a:pt x="42659" y="171958"/>
                  </a:lnTo>
                  <a:lnTo>
                    <a:pt x="39116" y="170942"/>
                  </a:lnTo>
                  <a:lnTo>
                    <a:pt x="40513" y="171958"/>
                  </a:lnTo>
                  <a:lnTo>
                    <a:pt x="34925" y="169926"/>
                  </a:lnTo>
                  <a:lnTo>
                    <a:pt x="36309" y="169926"/>
                  </a:lnTo>
                  <a:lnTo>
                    <a:pt x="32639" y="167894"/>
                  </a:lnTo>
                  <a:lnTo>
                    <a:pt x="30861" y="166954"/>
                  </a:lnTo>
                  <a:lnTo>
                    <a:pt x="26530" y="163703"/>
                  </a:lnTo>
                  <a:lnTo>
                    <a:pt x="27940" y="164719"/>
                  </a:lnTo>
                  <a:lnTo>
                    <a:pt x="27432" y="163703"/>
                  </a:lnTo>
                  <a:lnTo>
                    <a:pt x="26289" y="161671"/>
                  </a:lnTo>
                  <a:lnTo>
                    <a:pt x="25133" y="159639"/>
                  </a:lnTo>
                  <a:lnTo>
                    <a:pt x="25133" y="161671"/>
                  </a:lnTo>
                  <a:lnTo>
                    <a:pt x="24003" y="157607"/>
                  </a:lnTo>
                  <a:lnTo>
                    <a:pt x="23749" y="156464"/>
                  </a:lnTo>
                  <a:lnTo>
                    <a:pt x="23749" y="157607"/>
                  </a:lnTo>
                  <a:lnTo>
                    <a:pt x="22352" y="152400"/>
                  </a:lnTo>
                  <a:lnTo>
                    <a:pt x="23749" y="32893"/>
                  </a:lnTo>
                  <a:lnTo>
                    <a:pt x="23749" y="35052"/>
                  </a:lnTo>
                  <a:lnTo>
                    <a:pt x="24257" y="32893"/>
                  </a:lnTo>
                  <a:lnTo>
                    <a:pt x="25133" y="28829"/>
                  </a:lnTo>
                  <a:lnTo>
                    <a:pt x="25133" y="30861"/>
                  </a:lnTo>
                  <a:lnTo>
                    <a:pt x="26289" y="28829"/>
                  </a:lnTo>
                  <a:lnTo>
                    <a:pt x="27432" y="26797"/>
                  </a:lnTo>
                  <a:lnTo>
                    <a:pt x="27940" y="25781"/>
                  </a:lnTo>
                  <a:lnTo>
                    <a:pt x="26530" y="26797"/>
                  </a:lnTo>
                  <a:lnTo>
                    <a:pt x="30861" y="23558"/>
                  </a:lnTo>
                  <a:lnTo>
                    <a:pt x="32639" y="22606"/>
                  </a:lnTo>
                  <a:lnTo>
                    <a:pt x="36309" y="20574"/>
                  </a:lnTo>
                  <a:lnTo>
                    <a:pt x="34925" y="21590"/>
                  </a:lnTo>
                  <a:lnTo>
                    <a:pt x="36830" y="20574"/>
                  </a:lnTo>
                  <a:lnTo>
                    <a:pt x="40513" y="18542"/>
                  </a:lnTo>
                  <a:lnTo>
                    <a:pt x="39116" y="19558"/>
                  </a:lnTo>
                  <a:lnTo>
                    <a:pt x="42659" y="18542"/>
                  </a:lnTo>
                  <a:lnTo>
                    <a:pt x="46101" y="17526"/>
                  </a:lnTo>
                  <a:lnTo>
                    <a:pt x="43307" y="18542"/>
                  </a:lnTo>
                  <a:lnTo>
                    <a:pt x="51689" y="17526"/>
                  </a:lnTo>
                  <a:lnTo>
                    <a:pt x="1997964" y="17526"/>
                  </a:lnTo>
                  <a:lnTo>
                    <a:pt x="2004949" y="18542"/>
                  </a:lnTo>
                  <a:lnTo>
                    <a:pt x="2002155" y="17526"/>
                  </a:lnTo>
                  <a:lnTo>
                    <a:pt x="2009521" y="19304"/>
                  </a:lnTo>
                  <a:lnTo>
                    <a:pt x="2014728" y="21590"/>
                  </a:lnTo>
                  <a:lnTo>
                    <a:pt x="2013331" y="20574"/>
                  </a:lnTo>
                  <a:lnTo>
                    <a:pt x="2018157" y="23241"/>
                  </a:lnTo>
                  <a:lnTo>
                    <a:pt x="2021713" y="26797"/>
                  </a:lnTo>
                  <a:lnTo>
                    <a:pt x="2020316" y="25781"/>
                  </a:lnTo>
                  <a:lnTo>
                    <a:pt x="2023491" y="29591"/>
                  </a:lnTo>
                  <a:lnTo>
                    <a:pt x="2025904" y="35052"/>
                  </a:lnTo>
                  <a:lnTo>
                    <a:pt x="2025904" y="6223"/>
                  </a:lnTo>
                  <a:lnTo>
                    <a:pt x="2018919" y="4064"/>
                  </a:lnTo>
                  <a:lnTo>
                    <a:pt x="2018919" y="3048"/>
                  </a:lnTo>
                  <a:lnTo>
                    <a:pt x="2017522" y="3048"/>
                  </a:lnTo>
                  <a:lnTo>
                    <a:pt x="2009140" y="1016"/>
                  </a:lnTo>
                  <a:lnTo>
                    <a:pt x="2007743" y="1016"/>
                  </a:lnTo>
                  <a:lnTo>
                    <a:pt x="1997964" y="0"/>
                  </a:lnTo>
                  <a:lnTo>
                    <a:pt x="48882" y="0"/>
                  </a:lnTo>
                  <a:lnTo>
                    <a:pt x="41910" y="1016"/>
                  </a:lnTo>
                  <a:lnTo>
                    <a:pt x="39116" y="1016"/>
                  </a:lnTo>
                  <a:lnTo>
                    <a:pt x="32131" y="3048"/>
                  </a:lnTo>
                  <a:lnTo>
                    <a:pt x="30734" y="3048"/>
                  </a:lnTo>
                  <a:lnTo>
                    <a:pt x="29337" y="4064"/>
                  </a:lnTo>
                  <a:lnTo>
                    <a:pt x="23749" y="6223"/>
                  </a:lnTo>
                  <a:lnTo>
                    <a:pt x="22352" y="6223"/>
                  </a:lnTo>
                  <a:lnTo>
                    <a:pt x="22352" y="7239"/>
                  </a:lnTo>
                  <a:lnTo>
                    <a:pt x="20955" y="7239"/>
                  </a:lnTo>
                  <a:lnTo>
                    <a:pt x="15354" y="10287"/>
                  </a:lnTo>
                  <a:lnTo>
                    <a:pt x="15354" y="11303"/>
                  </a:lnTo>
                  <a:lnTo>
                    <a:pt x="13957" y="11303"/>
                  </a:lnTo>
                  <a:lnTo>
                    <a:pt x="13957" y="12319"/>
                  </a:lnTo>
                  <a:lnTo>
                    <a:pt x="9779" y="16510"/>
                  </a:lnTo>
                  <a:lnTo>
                    <a:pt x="8382" y="16510"/>
                  </a:lnTo>
                  <a:lnTo>
                    <a:pt x="8382" y="17526"/>
                  </a:lnTo>
                  <a:lnTo>
                    <a:pt x="4191" y="22606"/>
                  </a:lnTo>
                  <a:lnTo>
                    <a:pt x="4191" y="23622"/>
                  </a:lnTo>
                  <a:lnTo>
                    <a:pt x="2781" y="23622"/>
                  </a:lnTo>
                  <a:lnTo>
                    <a:pt x="1384" y="29591"/>
                  </a:lnTo>
                  <a:lnTo>
                    <a:pt x="1384" y="30861"/>
                  </a:lnTo>
                  <a:lnTo>
                    <a:pt x="0" y="30861"/>
                  </a:lnTo>
                  <a:lnTo>
                    <a:pt x="0" y="159639"/>
                  </a:lnTo>
                  <a:lnTo>
                    <a:pt x="1384" y="160655"/>
                  </a:lnTo>
                  <a:lnTo>
                    <a:pt x="1384" y="161671"/>
                  </a:lnTo>
                  <a:lnTo>
                    <a:pt x="2781" y="166878"/>
                  </a:lnTo>
                  <a:lnTo>
                    <a:pt x="4191" y="167894"/>
                  </a:lnTo>
                  <a:lnTo>
                    <a:pt x="4191" y="168910"/>
                  </a:lnTo>
                  <a:lnTo>
                    <a:pt x="8382" y="172974"/>
                  </a:lnTo>
                  <a:lnTo>
                    <a:pt x="8382" y="173990"/>
                  </a:lnTo>
                  <a:lnTo>
                    <a:pt x="9779" y="173990"/>
                  </a:lnTo>
                  <a:lnTo>
                    <a:pt x="13957" y="179197"/>
                  </a:lnTo>
                  <a:lnTo>
                    <a:pt x="15354" y="180213"/>
                  </a:lnTo>
                  <a:lnTo>
                    <a:pt x="20955" y="183261"/>
                  </a:lnTo>
                  <a:lnTo>
                    <a:pt x="22352" y="184277"/>
                  </a:lnTo>
                  <a:lnTo>
                    <a:pt x="23749" y="184277"/>
                  </a:lnTo>
                  <a:lnTo>
                    <a:pt x="29337" y="187452"/>
                  </a:lnTo>
                  <a:lnTo>
                    <a:pt x="32131" y="187452"/>
                  </a:lnTo>
                  <a:lnTo>
                    <a:pt x="39116" y="189484"/>
                  </a:lnTo>
                  <a:lnTo>
                    <a:pt x="41910" y="189484"/>
                  </a:lnTo>
                  <a:lnTo>
                    <a:pt x="50279" y="190500"/>
                  </a:lnTo>
                  <a:lnTo>
                    <a:pt x="1999361" y="190500"/>
                  </a:lnTo>
                  <a:lnTo>
                    <a:pt x="2007743" y="189484"/>
                  </a:lnTo>
                  <a:lnTo>
                    <a:pt x="2009140" y="189484"/>
                  </a:lnTo>
                  <a:lnTo>
                    <a:pt x="2017522" y="187452"/>
                  </a:lnTo>
                  <a:lnTo>
                    <a:pt x="2018919" y="187452"/>
                  </a:lnTo>
                  <a:lnTo>
                    <a:pt x="2025904" y="184277"/>
                  </a:lnTo>
                  <a:lnTo>
                    <a:pt x="2027301" y="184277"/>
                  </a:lnTo>
                  <a:lnTo>
                    <a:pt x="2027301" y="183261"/>
                  </a:lnTo>
                  <a:lnTo>
                    <a:pt x="2032889" y="180213"/>
                  </a:lnTo>
                  <a:lnTo>
                    <a:pt x="2034286" y="180213"/>
                  </a:lnTo>
                  <a:lnTo>
                    <a:pt x="2034286" y="179197"/>
                  </a:lnTo>
                  <a:lnTo>
                    <a:pt x="2039874" y="175006"/>
                  </a:lnTo>
                  <a:lnTo>
                    <a:pt x="2039874" y="173990"/>
                  </a:lnTo>
                  <a:lnTo>
                    <a:pt x="2041271" y="173990"/>
                  </a:lnTo>
                  <a:lnTo>
                    <a:pt x="2041271" y="172974"/>
                  </a:lnTo>
                  <a:lnTo>
                    <a:pt x="2041779" y="171958"/>
                  </a:lnTo>
                  <a:lnTo>
                    <a:pt x="2044065" y="167894"/>
                  </a:lnTo>
                  <a:lnTo>
                    <a:pt x="2045462" y="167894"/>
                  </a:lnTo>
                  <a:lnTo>
                    <a:pt x="2045462" y="166878"/>
                  </a:lnTo>
                  <a:lnTo>
                    <a:pt x="2047113" y="163703"/>
                  </a:lnTo>
                  <a:lnTo>
                    <a:pt x="2048256" y="161671"/>
                  </a:lnTo>
                  <a:lnTo>
                    <a:pt x="2048256" y="160655"/>
                  </a:lnTo>
                  <a:lnTo>
                    <a:pt x="2048256" y="159639"/>
                  </a:lnTo>
                  <a:lnTo>
                    <a:pt x="2049018" y="156464"/>
                  </a:lnTo>
                  <a:lnTo>
                    <a:pt x="2049653" y="153416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7323708" y="4635563"/>
            <a:ext cx="34734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350" spc="-7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1508760"/>
            <a:ext cx="3154680" cy="22174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9880" y="1508760"/>
            <a:ext cx="2415539" cy="22174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45179" y="1508760"/>
            <a:ext cx="3208020" cy="22174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21" y="4419600"/>
            <a:ext cx="3162298" cy="17830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45179" y="4465320"/>
            <a:ext cx="3665220" cy="17830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2800" y="4419600"/>
            <a:ext cx="1897379" cy="21336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2969" y="3882390"/>
            <a:ext cx="1531620" cy="37338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54"/>
              </a:spcBef>
            </a:pPr>
            <a:r>
              <a:rPr dirty="0" sz="1800" spc="10">
                <a:latin typeface="Calibri"/>
                <a:cs typeface="Calibri"/>
              </a:rPr>
              <a:t>S</a:t>
            </a:r>
            <a:r>
              <a:rPr dirty="0" sz="1800" spc="-90">
                <a:latin typeface="Calibri"/>
                <a:cs typeface="Calibri"/>
              </a:rPr>
              <a:t>P</a:t>
            </a:r>
            <a:r>
              <a:rPr dirty="0" sz="1800" spc="-20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C</a:t>
            </a:r>
            <a:r>
              <a:rPr dirty="0" sz="1800" spc="2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20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4809" y="3882390"/>
            <a:ext cx="1981200" cy="37338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 sz="1800">
                <a:latin typeface="Calibri"/>
                <a:cs typeface="Calibri"/>
              </a:rPr>
              <a:t>G</a:t>
            </a:r>
            <a:r>
              <a:rPr dirty="0" sz="1800" spc="-15">
                <a:latin typeface="Calibri"/>
                <a:cs typeface="Calibri"/>
              </a:rPr>
              <a:t>R</a:t>
            </a:r>
            <a:r>
              <a:rPr dirty="0" sz="1800" spc="15">
                <a:latin typeface="Calibri"/>
                <a:cs typeface="Calibri"/>
              </a:rPr>
              <a:t>EE</a:t>
            </a:r>
            <a:r>
              <a:rPr dirty="0" sz="1800" spc="10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</a:t>
            </a:r>
            <a:r>
              <a:rPr dirty="0" sz="1800" spc="-1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P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79907" y="3847147"/>
            <a:ext cx="2268855" cy="375285"/>
            <a:chOff x="6879907" y="3847147"/>
            <a:chExt cx="2268855" cy="375285"/>
          </a:xfrm>
        </p:grpSpPr>
        <p:sp>
          <p:nvSpPr>
            <p:cNvPr id="16" name="object 16"/>
            <p:cNvSpPr/>
            <p:nvPr/>
          </p:nvSpPr>
          <p:spPr>
            <a:xfrm>
              <a:off x="6884669" y="3851909"/>
              <a:ext cx="2259330" cy="365760"/>
            </a:xfrm>
            <a:custGeom>
              <a:avLst/>
              <a:gdLst/>
              <a:ahLst/>
              <a:cxnLst/>
              <a:rect l="l" t="t" r="r" b="b"/>
              <a:pathLst>
                <a:path w="2259329" h="365760">
                  <a:moveTo>
                    <a:pt x="0" y="365760"/>
                  </a:moveTo>
                  <a:lnTo>
                    <a:pt x="2259329" y="365760"/>
                  </a:lnTo>
                  <a:lnTo>
                    <a:pt x="2259329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84669" y="3851909"/>
              <a:ext cx="2259330" cy="365760"/>
            </a:xfrm>
            <a:custGeom>
              <a:avLst/>
              <a:gdLst/>
              <a:ahLst/>
              <a:cxnLst/>
              <a:rect l="l" t="t" r="r" b="b"/>
              <a:pathLst>
                <a:path w="2259329" h="365760">
                  <a:moveTo>
                    <a:pt x="0" y="365760"/>
                  </a:moveTo>
                  <a:lnTo>
                    <a:pt x="2259329" y="365760"/>
                  </a:lnTo>
                </a:path>
                <a:path w="2259329" h="365760">
                  <a:moveTo>
                    <a:pt x="2259329" y="0"/>
                  </a:moveTo>
                  <a:lnTo>
                    <a:pt x="0" y="0"/>
                  </a:lnTo>
                  <a:lnTo>
                    <a:pt x="0" y="365760"/>
                  </a:lnTo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889432" y="3866451"/>
            <a:ext cx="22548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TRANSPERENT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SLEEVE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1447800"/>
            <a:ext cx="3154680" cy="2209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5179" y="1447800"/>
            <a:ext cx="3208020" cy="2209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2259" y="1447800"/>
            <a:ext cx="2423159" cy="2232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19" y="4549140"/>
            <a:ext cx="3154680" cy="19202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1379" y="4541520"/>
            <a:ext cx="3154679" cy="1935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0" y="4541520"/>
            <a:ext cx="2209800" cy="19278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609" y="3905250"/>
            <a:ext cx="137160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215"/>
              </a:spcBef>
            </a:pPr>
            <a:r>
              <a:rPr dirty="0" sz="1800" spc="-10">
                <a:latin typeface="Calibri"/>
                <a:cs typeface="Calibri"/>
              </a:rPr>
              <a:t>LOCK</a:t>
            </a:r>
            <a:r>
              <a:rPr dirty="0" sz="1800" spc="29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450" y="3905250"/>
            <a:ext cx="166116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15"/>
              </a:spcBef>
            </a:pPr>
            <a:r>
              <a:rPr dirty="0" sz="1800" spc="-5">
                <a:latin typeface="Calibri"/>
                <a:cs typeface="Calibri"/>
              </a:rPr>
              <a:t>END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CAP</a:t>
            </a:r>
            <a:r>
              <a:rPr dirty="0" sz="1800" spc="10">
                <a:latin typeface="Calibri"/>
                <a:cs typeface="Calibri"/>
              </a:rPr>
              <a:t> MOLD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2330" y="3867150"/>
            <a:ext cx="147828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dirty="0" sz="1800" spc="-25">
                <a:latin typeface="Calibri"/>
                <a:cs typeface="Calibri"/>
              </a:rPr>
              <a:t>N</a:t>
            </a:r>
            <a:r>
              <a:rPr dirty="0" sz="1800" spc="20">
                <a:latin typeface="Calibri"/>
                <a:cs typeface="Calibri"/>
              </a:rPr>
              <a:t>I</a:t>
            </a:r>
            <a:r>
              <a:rPr dirty="0" sz="1800" spc="25">
                <a:latin typeface="Calibri"/>
                <a:cs typeface="Calibri"/>
              </a:rPr>
              <a:t>PP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1242060"/>
            <a:ext cx="2362200" cy="21107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4320540"/>
            <a:ext cx="1333500" cy="22326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9000" y="4320540"/>
            <a:ext cx="1028700" cy="2232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8859" y="1242060"/>
            <a:ext cx="2979419" cy="2110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6940" y="4343400"/>
            <a:ext cx="3032760" cy="17830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00" y="1295400"/>
            <a:ext cx="3390900" cy="2057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400" y="4343400"/>
            <a:ext cx="1524000" cy="1783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2600" y="4366259"/>
            <a:ext cx="1524000" cy="17602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13809" y="3623309"/>
            <a:ext cx="136398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20"/>
              </a:spcBef>
            </a:pPr>
            <a:r>
              <a:rPr dirty="0" sz="1800" spc="-110">
                <a:latin typeface="Calibri"/>
                <a:cs typeface="Calibri"/>
              </a:rPr>
              <a:t>F</a:t>
            </a:r>
            <a:r>
              <a:rPr dirty="0" sz="1800" spc="-25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C</a:t>
            </a:r>
            <a:r>
              <a:rPr dirty="0" sz="1800" spc="2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9809" y="3585209"/>
            <a:ext cx="294132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dirty="0" sz="1800" spc="-25">
                <a:latin typeface="Calibri"/>
                <a:cs typeface="Calibri"/>
              </a:rPr>
              <a:t>AN</a:t>
            </a:r>
            <a:r>
              <a:rPr dirty="0" sz="1800" spc="-5">
                <a:latin typeface="Calibri"/>
                <a:cs typeface="Calibri"/>
              </a:rPr>
              <a:t>C</a:t>
            </a:r>
            <a:r>
              <a:rPr dirty="0" sz="1800" spc="15">
                <a:latin typeface="Calibri"/>
                <a:cs typeface="Calibri"/>
              </a:rPr>
              <a:t>H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W</a:t>
            </a:r>
            <a:r>
              <a:rPr dirty="0" sz="1800" spc="25">
                <a:latin typeface="Calibri"/>
                <a:cs typeface="Calibri"/>
              </a:rPr>
              <a:t>I</a:t>
            </a:r>
            <a:r>
              <a:rPr dirty="0" sz="1800" spc="2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H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 spc="25">
                <a:latin typeface="Calibri"/>
                <a:cs typeface="Calibri"/>
              </a:rPr>
              <a:t>I</a:t>
            </a:r>
            <a:r>
              <a:rPr dirty="0" sz="1800" spc="-25">
                <a:latin typeface="Calibri"/>
                <a:cs typeface="Calibri"/>
              </a:rPr>
              <a:t>N</a:t>
            </a:r>
            <a:r>
              <a:rPr dirty="0" sz="1800" spc="10">
                <a:latin typeface="Calibri"/>
                <a:cs typeface="Calibri"/>
              </a:rPr>
              <a:t>S</a:t>
            </a:r>
            <a:r>
              <a:rPr dirty="0" sz="1800" spc="20">
                <a:latin typeface="Calibri"/>
                <a:cs typeface="Calibri"/>
              </a:rPr>
              <a:t>E</a:t>
            </a:r>
            <a:r>
              <a:rPr dirty="0" sz="1800" spc="-2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269" y="3661409"/>
            <a:ext cx="205740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45"/>
              </a:spcBef>
            </a:pPr>
            <a:r>
              <a:rPr dirty="0" sz="1800" spc="-5">
                <a:latin typeface="Calibri"/>
                <a:cs typeface="Calibri"/>
              </a:rPr>
              <a:t>BALL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SOCKET</a:t>
            </a:r>
            <a:r>
              <a:rPr dirty="0" sz="1800" spc="-100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79" y="1097280"/>
            <a:ext cx="4457700" cy="27965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1479" y="4450079"/>
            <a:ext cx="4457700" cy="18745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59" y="4450079"/>
            <a:ext cx="3124200" cy="1874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59" y="1066800"/>
            <a:ext cx="3413760" cy="2735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9630" y="3973829"/>
            <a:ext cx="246888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240"/>
              </a:spcBef>
            </a:pPr>
            <a:r>
              <a:rPr dirty="0" sz="1800" spc="-15">
                <a:latin typeface="Calibri"/>
                <a:cs typeface="Calibri"/>
              </a:rPr>
              <a:t>S412466-001A1Y</a:t>
            </a:r>
            <a:r>
              <a:rPr dirty="0" sz="1800" spc="530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2050" y="3981450"/>
            <a:ext cx="250698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15"/>
              </a:spcBef>
            </a:pPr>
            <a:r>
              <a:rPr dirty="0" sz="1800" spc="-10">
                <a:latin typeface="Calibri"/>
                <a:cs typeface="Calibri"/>
              </a:rPr>
              <a:t>S41218-10/11A1Y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82040"/>
            <a:ext cx="3276600" cy="22402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540" y="4038600"/>
            <a:ext cx="2415540" cy="17602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9840" y="990600"/>
            <a:ext cx="2682240" cy="23012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39840" y="3878579"/>
            <a:ext cx="2682240" cy="25984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33800" y="1005839"/>
            <a:ext cx="2514600" cy="2286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3886200"/>
            <a:ext cx="2514600" cy="2743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609" y="3448050"/>
            <a:ext cx="194310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215"/>
              </a:spcBef>
            </a:pPr>
            <a:r>
              <a:rPr dirty="0" sz="1800" spc="-15">
                <a:latin typeface="Calibri"/>
                <a:cs typeface="Calibri"/>
              </a:rPr>
              <a:t>S41252-001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450" y="3448050"/>
            <a:ext cx="186690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15"/>
              </a:spcBef>
            </a:pPr>
            <a:r>
              <a:rPr dirty="0" sz="1800" spc="-30">
                <a:latin typeface="Calibri"/>
                <a:cs typeface="Calibri"/>
              </a:rPr>
              <a:t>D</a:t>
            </a:r>
            <a:r>
              <a:rPr dirty="0" sz="1800" spc="25">
                <a:latin typeface="Calibri"/>
                <a:cs typeface="Calibri"/>
              </a:rPr>
              <a:t>I</a:t>
            </a:r>
            <a:r>
              <a:rPr dirty="0" sz="1800" spc="-25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L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25">
                <a:latin typeface="Calibri"/>
                <a:cs typeface="Calibri"/>
              </a:rPr>
              <a:t>P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 spc="-145">
                <a:latin typeface="Calibri"/>
                <a:cs typeface="Calibri"/>
              </a:rPr>
              <a:t>A</a:t>
            </a:r>
            <a:r>
              <a:rPr dirty="0" sz="1800" spc="2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4150" y="3394709"/>
            <a:ext cx="2301240" cy="37338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254"/>
              </a:spcBef>
            </a:pPr>
            <a:r>
              <a:rPr dirty="0" sz="1800" spc="-15">
                <a:latin typeface="Calibri"/>
                <a:cs typeface="Calibri"/>
              </a:rPr>
              <a:t>S41252-001A1Y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MOLD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19" y="2278379"/>
            <a:ext cx="8991600" cy="2369820"/>
          </a:xfrm>
          <a:custGeom>
            <a:avLst/>
            <a:gdLst/>
            <a:ahLst/>
            <a:cxnLst/>
            <a:rect l="l" t="t" r="r" b="b"/>
            <a:pathLst>
              <a:path w="8991600" h="2369820">
                <a:moveTo>
                  <a:pt x="0" y="2369820"/>
                </a:moveTo>
                <a:lnTo>
                  <a:pt x="8991600" y="2369820"/>
                </a:lnTo>
                <a:lnTo>
                  <a:pt x="8991600" y="0"/>
                </a:lnTo>
                <a:lnTo>
                  <a:pt x="0" y="0"/>
                </a:lnTo>
                <a:lnTo>
                  <a:pt x="0" y="236982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702" y="2727388"/>
            <a:ext cx="2088514" cy="185356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001F5F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Ji</a:t>
            </a: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tendra</a:t>
            </a:r>
            <a:r>
              <a:rPr dirty="0" sz="195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b="1">
                <a:solidFill>
                  <a:srgbClr val="001F5F"/>
                </a:solidFill>
                <a:latin typeface="Calibri"/>
                <a:cs typeface="Calibri"/>
              </a:rPr>
              <a:t>Ingale</a:t>
            </a:r>
            <a:endParaRPr sz="19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Amit</a:t>
            </a:r>
            <a:r>
              <a:rPr dirty="0" sz="195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Sali</a:t>
            </a:r>
            <a:endParaRPr sz="19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Mangesh</a:t>
            </a:r>
            <a:r>
              <a:rPr dirty="0" sz="1950" b="1">
                <a:solidFill>
                  <a:srgbClr val="001F5F"/>
                </a:solidFill>
                <a:latin typeface="Calibri"/>
                <a:cs typeface="Calibri"/>
              </a:rPr>
              <a:t> Thorat</a:t>
            </a:r>
            <a:endParaRPr sz="19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Niteen</a:t>
            </a:r>
            <a:r>
              <a:rPr dirty="0" sz="195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Jadhav</a:t>
            </a:r>
            <a:endParaRPr sz="19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Vidula</a:t>
            </a:r>
            <a:r>
              <a:rPr dirty="0" sz="195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Aher</a:t>
            </a:r>
            <a:endParaRPr sz="19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Harish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Shrirao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5379" y="2292667"/>
            <a:ext cx="3795395" cy="22879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120"/>
              </a:spcBef>
            </a:pPr>
            <a:r>
              <a:rPr dirty="0" u="heavy" sz="28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Board</a:t>
            </a:r>
            <a:r>
              <a:rPr dirty="0" u="heavy" sz="2800" spc="-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of</a:t>
            </a:r>
            <a:r>
              <a:rPr dirty="0" u="heavy" sz="280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Directors</a:t>
            </a:r>
            <a:endParaRPr sz="280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75"/>
              </a:spcBef>
              <a:buChar char="–"/>
              <a:tabLst>
                <a:tab pos="196215" algn="l"/>
              </a:tabLst>
            </a:pPr>
            <a:r>
              <a:rPr dirty="0" sz="1950" spc="-15" b="1">
                <a:solidFill>
                  <a:srgbClr val="001F5F"/>
                </a:solidFill>
                <a:latin typeface="Calibri"/>
                <a:cs typeface="Calibri"/>
              </a:rPr>
              <a:t>CEO</a:t>
            </a:r>
            <a:r>
              <a:rPr dirty="0" sz="1950" spc="1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 Director</a:t>
            </a:r>
            <a:r>
              <a:rPr dirty="0" sz="195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</a:t>
            </a:r>
            <a:r>
              <a:rPr dirty="0" sz="195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Mech,)</a:t>
            </a:r>
            <a:endParaRPr sz="195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60"/>
              </a:spcBef>
              <a:buChar char="–"/>
              <a:tabLst>
                <a:tab pos="196215" algn="l"/>
              </a:tabLst>
            </a:pPr>
            <a:r>
              <a:rPr dirty="0" sz="1950" spc="10" b="1">
                <a:solidFill>
                  <a:srgbClr val="001F5F"/>
                </a:solidFill>
                <a:latin typeface="Calibri"/>
                <a:cs typeface="Calibri"/>
              </a:rPr>
              <a:t>Finance</a:t>
            </a:r>
            <a:r>
              <a:rPr dirty="0" sz="195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Director</a:t>
            </a:r>
            <a:r>
              <a:rPr dirty="0" sz="195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Mech)</a:t>
            </a:r>
            <a:endParaRPr sz="195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65"/>
              </a:spcBef>
              <a:buChar char="–"/>
              <a:tabLst>
                <a:tab pos="196215" algn="l"/>
              </a:tabLst>
            </a:pPr>
            <a:r>
              <a:rPr dirty="0" sz="1950" spc="-5" b="1">
                <a:solidFill>
                  <a:srgbClr val="001F5F"/>
                </a:solidFill>
                <a:latin typeface="Calibri"/>
                <a:cs typeface="Calibri"/>
              </a:rPr>
              <a:t>Technical</a:t>
            </a:r>
            <a:r>
              <a:rPr dirty="0" sz="195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Director</a:t>
            </a:r>
            <a:r>
              <a:rPr dirty="0" sz="195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</a:t>
            </a:r>
            <a:r>
              <a:rPr dirty="0" sz="1950" spc="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Mech)</a:t>
            </a:r>
            <a:endParaRPr sz="195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60"/>
              </a:spcBef>
              <a:buChar char="–"/>
              <a:tabLst>
                <a:tab pos="196215" algn="l"/>
              </a:tabLst>
            </a:pPr>
            <a:r>
              <a:rPr dirty="0" sz="1950" spc="-5" b="1">
                <a:solidFill>
                  <a:srgbClr val="001F5F"/>
                </a:solidFill>
                <a:latin typeface="Calibri"/>
                <a:cs typeface="Calibri"/>
              </a:rPr>
              <a:t>Technical</a:t>
            </a:r>
            <a:r>
              <a:rPr dirty="0" sz="195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Director</a:t>
            </a:r>
            <a:r>
              <a:rPr dirty="0" sz="195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Mech)</a:t>
            </a:r>
            <a:endParaRPr sz="195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65"/>
              </a:spcBef>
              <a:buChar char="–"/>
              <a:tabLst>
                <a:tab pos="196215" algn="l"/>
              </a:tabLst>
            </a:pPr>
            <a:r>
              <a:rPr dirty="0" sz="1950" spc="-5" b="1">
                <a:solidFill>
                  <a:srgbClr val="001F5F"/>
                </a:solidFill>
                <a:latin typeface="Calibri"/>
                <a:cs typeface="Calibri"/>
              </a:rPr>
              <a:t>Technical</a:t>
            </a:r>
            <a:r>
              <a:rPr dirty="0" sz="195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Director</a:t>
            </a:r>
            <a:r>
              <a:rPr dirty="0" sz="195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Mech)</a:t>
            </a:r>
            <a:endParaRPr sz="195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60"/>
              </a:spcBef>
              <a:buChar char="–"/>
              <a:tabLst>
                <a:tab pos="196215" algn="l"/>
              </a:tabLst>
            </a:pPr>
            <a:r>
              <a:rPr dirty="0" sz="1950" spc="-5" b="1">
                <a:solidFill>
                  <a:srgbClr val="001F5F"/>
                </a:solidFill>
                <a:latin typeface="Calibri"/>
                <a:cs typeface="Calibri"/>
              </a:rPr>
              <a:t>Technical</a:t>
            </a:r>
            <a:r>
              <a:rPr dirty="0" sz="195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Director</a:t>
            </a:r>
            <a:r>
              <a:rPr dirty="0" sz="195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0" b="1">
                <a:solidFill>
                  <a:srgbClr val="001F5F"/>
                </a:solidFill>
                <a:latin typeface="Calibri"/>
                <a:cs typeface="Calibri"/>
              </a:rPr>
              <a:t>(DME,BE</a:t>
            </a:r>
            <a:r>
              <a:rPr dirty="0" sz="195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950" spc="25" b="1">
                <a:solidFill>
                  <a:srgbClr val="001F5F"/>
                </a:solidFill>
                <a:latin typeface="Calibri"/>
                <a:cs typeface="Calibri"/>
              </a:rPr>
              <a:t>Mech)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0"/>
            <a:ext cx="761999" cy="8839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" y="1021080"/>
            <a:ext cx="4114800" cy="29108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602479"/>
            <a:ext cx="4267200" cy="1950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4587240"/>
            <a:ext cx="4191000" cy="1965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1051560"/>
            <a:ext cx="3985259" cy="28803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74469" y="4057650"/>
            <a:ext cx="2263140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939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19"/>
              </a:spcBef>
            </a:pPr>
            <a:r>
              <a:rPr dirty="0" sz="1800" spc="-20">
                <a:latin typeface="Calibri"/>
                <a:cs typeface="Calibri"/>
              </a:rPr>
              <a:t>AN</a:t>
            </a:r>
            <a:r>
              <a:rPr dirty="0" sz="1800" spc="-5">
                <a:latin typeface="Calibri"/>
                <a:cs typeface="Calibri"/>
              </a:rPr>
              <a:t>C</a:t>
            </a:r>
            <a:r>
              <a:rPr dirty="0" sz="1800" spc="20">
                <a:latin typeface="Calibri"/>
                <a:cs typeface="Calibri"/>
              </a:rPr>
              <a:t>H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30">
                <a:latin typeface="Calibri"/>
                <a:cs typeface="Calibri"/>
              </a:rPr>
              <a:t>P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 spc="-140">
                <a:latin typeface="Calibri"/>
                <a:cs typeface="Calibri"/>
              </a:rPr>
              <a:t>A</a:t>
            </a:r>
            <a:r>
              <a:rPr dirty="0" sz="1800" spc="2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 spc="20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6909" y="4057650"/>
            <a:ext cx="1844039" cy="365760"/>
          </a:xfrm>
          <a:prstGeom prst="rect">
            <a:avLst/>
          </a:prstGeom>
          <a:solidFill>
            <a:srgbClr val="FFFF00"/>
          </a:solidFill>
          <a:ln w="9525">
            <a:solidFill>
              <a:srgbClr val="00AFEF"/>
            </a:solidFill>
          </a:ln>
        </p:spPr>
        <p:txBody>
          <a:bodyPr wrap="square" lIns="0" tIns="27939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19"/>
              </a:spcBef>
            </a:pPr>
            <a:r>
              <a:rPr dirty="0" sz="1800" spc="-20">
                <a:latin typeface="Calibri"/>
                <a:cs typeface="Calibri"/>
              </a:rPr>
              <a:t>B</a:t>
            </a:r>
            <a:r>
              <a:rPr dirty="0" sz="1800" spc="25">
                <a:latin typeface="Calibri"/>
                <a:cs typeface="Calibri"/>
              </a:rPr>
              <a:t>I</a:t>
            </a:r>
            <a:r>
              <a:rPr dirty="0" sz="1800" spc="-2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S</a:t>
            </a:r>
            <a:r>
              <a:rPr dirty="0" sz="1800" spc="25">
                <a:latin typeface="Calibri"/>
                <a:cs typeface="Calibri"/>
              </a:rPr>
              <a:t>PI</a:t>
            </a:r>
            <a:r>
              <a:rPr dirty="0" sz="1800" spc="20"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 spc="1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20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2844" y="3270567"/>
            <a:ext cx="51054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950" spc="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or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493519"/>
            <a:ext cx="2400300" cy="15163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1463039"/>
            <a:ext cx="2400300" cy="1531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5559" y="1463039"/>
            <a:ext cx="1828799" cy="1524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87440" y="3931920"/>
            <a:ext cx="2804160" cy="25450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" y="3931920"/>
            <a:ext cx="2667000" cy="2400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2320" y="3931920"/>
            <a:ext cx="2651760" cy="25450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540" y="973074"/>
            <a:ext cx="122809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-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Tool</a:t>
            </a:r>
            <a:r>
              <a:rPr dirty="0" u="heavy" sz="1950" spc="-3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Design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7020" y="3287776"/>
            <a:ext cx="66230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</a:t>
            </a:r>
            <a:r>
              <a:rPr dirty="0" u="heavy" sz="195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</a:t>
            </a:r>
            <a:r>
              <a:rPr dirty="0" u="heavy" sz="1950" spc="-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195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y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7275" y="990282"/>
            <a:ext cx="156464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ACHIVEMENTS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2425" y="1442021"/>
            <a:ext cx="3295650" cy="1322070"/>
            <a:chOff x="352425" y="1442021"/>
            <a:chExt cx="3295650" cy="1322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1470659"/>
              <a:ext cx="3238500" cy="1264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6712" y="1456308"/>
              <a:ext cx="3267075" cy="1293495"/>
            </a:xfrm>
            <a:custGeom>
              <a:avLst/>
              <a:gdLst/>
              <a:ahLst/>
              <a:cxnLst/>
              <a:rect l="l" t="t" r="r" b="b"/>
              <a:pathLst>
                <a:path w="3267075" h="1293495">
                  <a:moveTo>
                    <a:pt x="0" y="1293495"/>
                  </a:moveTo>
                  <a:lnTo>
                    <a:pt x="3267075" y="1293495"/>
                  </a:lnTo>
                  <a:lnTo>
                    <a:pt x="3267075" y="0"/>
                  </a:lnTo>
                  <a:lnTo>
                    <a:pt x="0" y="0"/>
                  </a:lnTo>
                  <a:lnTo>
                    <a:pt x="0" y="12934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994721" y="1457261"/>
            <a:ext cx="2967990" cy="1306830"/>
            <a:chOff x="3994721" y="1457261"/>
            <a:chExt cx="2967990" cy="13068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3360" y="1485900"/>
              <a:ext cx="2910840" cy="12496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09009" y="1471549"/>
              <a:ext cx="2939415" cy="1278255"/>
            </a:xfrm>
            <a:custGeom>
              <a:avLst/>
              <a:gdLst/>
              <a:ahLst/>
              <a:cxnLst/>
              <a:rect l="l" t="t" r="r" b="b"/>
              <a:pathLst>
                <a:path w="2939415" h="1278255">
                  <a:moveTo>
                    <a:pt x="0" y="1278254"/>
                  </a:moveTo>
                  <a:lnTo>
                    <a:pt x="2939415" y="1278254"/>
                  </a:lnTo>
                  <a:lnTo>
                    <a:pt x="2939415" y="0"/>
                  </a:lnTo>
                  <a:lnTo>
                    <a:pt x="0" y="0"/>
                  </a:lnTo>
                  <a:lnTo>
                    <a:pt x="0" y="127825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435028" y="2889821"/>
            <a:ext cx="2823210" cy="1520190"/>
            <a:chOff x="5435028" y="2889821"/>
            <a:chExt cx="2823210" cy="15201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3539" y="2918459"/>
              <a:ext cx="2766060" cy="14630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49315" y="2904108"/>
              <a:ext cx="2794635" cy="1491615"/>
            </a:xfrm>
            <a:custGeom>
              <a:avLst/>
              <a:gdLst/>
              <a:ahLst/>
              <a:cxnLst/>
              <a:rect l="l" t="t" r="r" b="b"/>
              <a:pathLst>
                <a:path w="2794634" h="1491614">
                  <a:moveTo>
                    <a:pt x="0" y="1491614"/>
                  </a:moveTo>
                  <a:lnTo>
                    <a:pt x="2794635" y="1491614"/>
                  </a:lnTo>
                  <a:lnTo>
                    <a:pt x="2794635" y="0"/>
                  </a:lnTo>
                  <a:lnTo>
                    <a:pt x="0" y="0"/>
                  </a:lnTo>
                  <a:lnTo>
                    <a:pt x="0" y="14916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1463039"/>
            <a:ext cx="1729740" cy="12725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520" y="2918460"/>
            <a:ext cx="1965960" cy="14630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4625340"/>
            <a:ext cx="1607820" cy="16916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0900" y="4625340"/>
            <a:ext cx="1638300" cy="16154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68879" y="2918460"/>
            <a:ext cx="2865120" cy="14630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4100" y="4632959"/>
            <a:ext cx="975359" cy="1684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0739" y="4625340"/>
            <a:ext cx="1676400" cy="16916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01440" y="4625340"/>
            <a:ext cx="2057400" cy="169163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3490" y="943292"/>
            <a:ext cx="15614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</a:t>
            </a:r>
            <a:r>
              <a:rPr dirty="0" u="heavy" sz="195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</a:t>
            </a:r>
            <a:r>
              <a:rPr dirty="0" u="heavy" sz="1950" spc="4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6300" y="1516380"/>
            <a:ext cx="4229100" cy="49606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508760"/>
            <a:ext cx="4267200" cy="49682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9190" y="1066482"/>
            <a:ext cx="156083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HI</a:t>
            </a:r>
            <a:r>
              <a:rPr dirty="0" u="heavy" sz="1950" spc="4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52121" y="4040568"/>
            <a:ext cx="2663190" cy="1550670"/>
            <a:chOff x="6052121" y="4040568"/>
            <a:chExt cx="2663190" cy="1550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60" y="4069079"/>
              <a:ext cx="2606039" cy="14935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66409" y="4054855"/>
              <a:ext cx="2634615" cy="1522095"/>
            </a:xfrm>
            <a:custGeom>
              <a:avLst/>
              <a:gdLst/>
              <a:ahLst/>
              <a:cxnLst/>
              <a:rect l="l" t="t" r="r" b="b"/>
              <a:pathLst>
                <a:path w="2634615" h="1522095">
                  <a:moveTo>
                    <a:pt x="0" y="1522095"/>
                  </a:moveTo>
                  <a:lnTo>
                    <a:pt x="2634615" y="1522095"/>
                  </a:lnTo>
                  <a:lnTo>
                    <a:pt x="2634615" y="0"/>
                  </a:lnTo>
                  <a:lnTo>
                    <a:pt x="0" y="0"/>
                  </a:lnTo>
                  <a:lnTo>
                    <a:pt x="0" y="15220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467610" y="3557270"/>
            <a:ext cx="1595120" cy="299720"/>
            <a:chOff x="2467610" y="3557270"/>
            <a:chExt cx="1595120" cy="299720"/>
          </a:xfrm>
        </p:grpSpPr>
        <p:sp>
          <p:nvSpPr>
            <p:cNvPr id="7" name="object 7"/>
            <p:cNvSpPr/>
            <p:nvPr/>
          </p:nvSpPr>
          <p:spPr>
            <a:xfrm>
              <a:off x="2480310" y="3569970"/>
              <a:ext cx="1569720" cy="274320"/>
            </a:xfrm>
            <a:custGeom>
              <a:avLst/>
              <a:gdLst/>
              <a:ahLst/>
              <a:cxnLst/>
              <a:rect l="l" t="t" r="r" b="b"/>
              <a:pathLst>
                <a:path w="1569720" h="274320">
                  <a:moveTo>
                    <a:pt x="1524000" y="0"/>
                  </a:moveTo>
                  <a:lnTo>
                    <a:pt x="45719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228599"/>
                  </a:lnTo>
                  <a:lnTo>
                    <a:pt x="3589" y="246405"/>
                  </a:lnTo>
                  <a:lnTo>
                    <a:pt x="13382" y="260937"/>
                  </a:lnTo>
                  <a:lnTo>
                    <a:pt x="27914" y="270730"/>
                  </a:lnTo>
                  <a:lnTo>
                    <a:pt x="45719" y="274319"/>
                  </a:lnTo>
                  <a:lnTo>
                    <a:pt x="1524000" y="274319"/>
                  </a:lnTo>
                  <a:lnTo>
                    <a:pt x="1541805" y="270730"/>
                  </a:lnTo>
                  <a:lnTo>
                    <a:pt x="1556337" y="260937"/>
                  </a:lnTo>
                  <a:lnTo>
                    <a:pt x="1566130" y="246405"/>
                  </a:lnTo>
                  <a:lnTo>
                    <a:pt x="1569719" y="228599"/>
                  </a:lnTo>
                  <a:lnTo>
                    <a:pt x="1569719" y="45719"/>
                  </a:lnTo>
                  <a:lnTo>
                    <a:pt x="1566130" y="27914"/>
                  </a:lnTo>
                  <a:lnTo>
                    <a:pt x="1556337" y="13382"/>
                  </a:lnTo>
                  <a:lnTo>
                    <a:pt x="1541805" y="358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80310" y="3569970"/>
              <a:ext cx="1569720" cy="274320"/>
            </a:xfrm>
            <a:custGeom>
              <a:avLst/>
              <a:gdLst/>
              <a:ahLst/>
              <a:cxnLst/>
              <a:rect l="l" t="t" r="r" b="b"/>
              <a:pathLst>
                <a:path w="1569720" h="274320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19" y="0"/>
                  </a:lnTo>
                  <a:lnTo>
                    <a:pt x="1524000" y="0"/>
                  </a:lnTo>
                  <a:lnTo>
                    <a:pt x="1541805" y="3589"/>
                  </a:lnTo>
                  <a:lnTo>
                    <a:pt x="1556337" y="13382"/>
                  </a:lnTo>
                  <a:lnTo>
                    <a:pt x="1566130" y="27914"/>
                  </a:lnTo>
                  <a:lnTo>
                    <a:pt x="1569719" y="45719"/>
                  </a:lnTo>
                  <a:lnTo>
                    <a:pt x="1569719" y="228599"/>
                  </a:lnTo>
                  <a:lnTo>
                    <a:pt x="1566130" y="246405"/>
                  </a:lnTo>
                  <a:lnTo>
                    <a:pt x="1556337" y="260937"/>
                  </a:lnTo>
                  <a:lnTo>
                    <a:pt x="1541805" y="270730"/>
                  </a:lnTo>
                  <a:lnTo>
                    <a:pt x="1524000" y="274319"/>
                  </a:lnTo>
                  <a:lnTo>
                    <a:pt x="45719" y="274319"/>
                  </a:lnTo>
                  <a:lnTo>
                    <a:pt x="27914" y="270730"/>
                  </a:lnTo>
                  <a:lnTo>
                    <a:pt x="13382" y="260937"/>
                  </a:lnTo>
                  <a:lnTo>
                    <a:pt x="3589" y="246405"/>
                  </a:lnTo>
                  <a:lnTo>
                    <a:pt x="0" y="228599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658745" y="3539807"/>
            <a:ext cx="11988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Bracket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32829" y="3557270"/>
            <a:ext cx="1717039" cy="292100"/>
            <a:chOff x="6132829" y="3557270"/>
            <a:chExt cx="1717039" cy="292100"/>
          </a:xfrm>
        </p:grpSpPr>
        <p:sp>
          <p:nvSpPr>
            <p:cNvPr id="11" name="object 11"/>
            <p:cNvSpPr/>
            <p:nvPr/>
          </p:nvSpPr>
          <p:spPr>
            <a:xfrm>
              <a:off x="6145529" y="3569970"/>
              <a:ext cx="1691639" cy="266700"/>
            </a:xfrm>
            <a:custGeom>
              <a:avLst/>
              <a:gdLst/>
              <a:ahLst/>
              <a:cxnLst/>
              <a:rect l="l" t="t" r="r" b="b"/>
              <a:pathLst>
                <a:path w="1691640" h="266700">
                  <a:moveTo>
                    <a:pt x="1647190" y="0"/>
                  </a:moveTo>
                  <a:lnTo>
                    <a:pt x="44450" y="0"/>
                  </a:lnTo>
                  <a:lnTo>
                    <a:pt x="27164" y="3498"/>
                  </a:lnTo>
                  <a:lnTo>
                    <a:pt x="13033" y="13033"/>
                  </a:lnTo>
                  <a:lnTo>
                    <a:pt x="3498" y="27164"/>
                  </a:lnTo>
                  <a:lnTo>
                    <a:pt x="0" y="44449"/>
                  </a:lnTo>
                  <a:lnTo>
                    <a:pt x="0" y="222249"/>
                  </a:lnTo>
                  <a:lnTo>
                    <a:pt x="3498" y="239535"/>
                  </a:lnTo>
                  <a:lnTo>
                    <a:pt x="13033" y="253666"/>
                  </a:lnTo>
                  <a:lnTo>
                    <a:pt x="27164" y="263201"/>
                  </a:lnTo>
                  <a:lnTo>
                    <a:pt x="44450" y="266699"/>
                  </a:lnTo>
                  <a:lnTo>
                    <a:pt x="1647190" y="266699"/>
                  </a:lnTo>
                  <a:lnTo>
                    <a:pt x="1664475" y="263201"/>
                  </a:lnTo>
                  <a:lnTo>
                    <a:pt x="1678606" y="253666"/>
                  </a:lnTo>
                  <a:lnTo>
                    <a:pt x="1688141" y="239535"/>
                  </a:lnTo>
                  <a:lnTo>
                    <a:pt x="1691640" y="222249"/>
                  </a:lnTo>
                  <a:lnTo>
                    <a:pt x="1691640" y="44449"/>
                  </a:lnTo>
                  <a:lnTo>
                    <a:pt x="1688141" y="27164"/>
                  </a:lnTo>
                  <a:lnTo>
                    <a:pt x="1678606" y="13033"/>
                  </a:lnTo>
                  <a:lnTo>
                    <a:pt x="1664475" y="3498"/>
                  </a:lnTo>
                  <a:lnTo>
                    <a:pt x="164719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45529" y="3569970"/>
              <a:ext cx="1691639" cy="266700"/>
            </a:xfrm>
            <a:custGeom>
              <a:avLst/>
              <a:gdLst/>
              <a:ahLst/>
              <a:cxnLst/>
              <a:rect l="l" t="t" r="r" b="b"/>
              <a:pathLst>
                <a:path w="1691640" h="266700">
                  <a:moveTo>
                    <a:pt x="0" y="44449"/>
                  </a:move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1647190" y="0"/>
                  </a:lnTo>
                  <a:lnTo>
                    <a:pt x="1664475" y="3498"/>
                  </a:lnTo>
                  <a:lnTo>
                    <a:pt x="1678606" y="13033"/>
                  </a:lnTo>
                  <a:lnTo>
                    <a:pt x="1688141" y="27164"/>
                  </a:lnTo>
                  <a:lnTo>
                    <a:pt x="1691640" y="44449"/>
                  </a:lnTo>
                  <a:lnTo>
                    <a:pt x="1691640" y="222249"/>
                  </a:lnTo>
                  <a:lnTo>
                    <a:pt x="1688141" y="239535"/>
                  </a:lnTo>
                  <a:lnTo>
                    <a:pt x="1678606" y="253666"/>
                  </a:lnTo>
                  <a:lnTo>
                    <a:pt x="1664475" y="263201"/>
                  </a:lnTo>
                  <a:lnTo>
                    <a:pt x="1647190" y="266699"/>
                  </a:lnTo>
                  <a:lnTo>
                    <a:pt x="44450" y="266699"/>
                  </a:lnTo>
                  <a:lnTo>
                    <a:pt x="27164" y="263201"/>
                  </a:lnTo>
                  <a:lnTo>
                    <a:pt x="13033" y="253666"/>
                  </a:lnTo>
                  <a:lnTo>
                    <a:pt x="3498" y="239535"/>
                  </a:lnTo>
                  <a:lnTo>
                    <a:pt x="0" y="222249"/>
                  </a:lnTo>
                  <a:lnTo>
                    <a:pt x="0" y="44449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404864" y="3538854"/>
            <a:ext cx="1175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7889" y="5858509"/>
            <a:ext cx="1526540" cy="353060"/>
            <a:chOff x="897889" y="5858509"/>
            <a:chExt cx="1526540" cy="353060"/>
          </a:xfrm>
        </p:grpSpPr>
        <p:sp>
          <p:nvSpPr>
            <p:cNvPr id="15" name="object 15"/>
            <p:cNvSpPr/>
            <p:nvPr/>
          </p:nvSpPr>
          <p:spPr>
            <a:xfrm>
              <a:off x="910589" y="5871209"/>
              <a:ext cx="1501140" cy="327660"/>
            </a:xfrm>
            <a:custGeom>
              <a:avLst/>
              <a:gdLst/>
              <a:ahLst/>
              <a:cxnLst/>
              <a:rect l="l" t="t" r="r" b="b"/>
              <a:pathLst>
                <a:path w="1501139" h="327660">
                  <a:moveTo>
                    <a:pt x="1446530" y="0"/>
                  </a:moveTo>
                  <a:lnTo>
                    <a:pt x="54609" y="0"/>
                  </a:lnTo>
                  <a:lnTo>
                    <a:pt x="33352" y="4291"/>
                  </a:lnTo>
                  <a:lnTo>
                    <a:pt x="15994" y="15994"/>
                  </a:lnTo>
                  <a:lnTo>
                    <a:pt x="4291" y="33352"/>
                  </a:lnTo>
                  <a:lnTo>
                    <a:pt x="0" y="54609"/>
                  </a:lnTo>
                  <a:lnTo>
                    <a:pt x="0" y="273049"/>
                  </a:lnTo>
                  <a:lnTo>
                    <a:pt x="4291" y="294307"/>
                  </a:lnTo>
                  <a:lnTo>
                    <a:pt x="15994" y="311665"/>
                  </a:lnTo>
                  <a:lnTo>
                    <a:pt x="33352" y="323368"/>
                  </a:lnTo>
                  <a:lnTo>
                    <a:pt x="54609" y="327659"/>
                  </a:lnTo>
                  <a:lnTo>
                    <a:pt x="1446530" y="327659"/>
                  </a:lnTo>
                  <a:lnTo>
                    <a:pt x="1467760" y="323368"/>
                  </a:lnTo>
                  <a:lnTo>
                    <a:pt x="1485122" y="311665"/>
                  </a:lnTo>
                  <a:lnTo>
                    <a:pt x="1496839" y="294307"/>
                  </a:lnTo>
                  <a:lnTo>
                    <a:pt x="1501140" y="273049"/>
                  </a:lnTo>
                  <a:lnTo>
                    <a:pt x="1501140" y="54609"/>
                  </a:lnTo>
                  <a:lnTo>
                    <a:pt x="1496839" y="33352"/>
                  </a:lnTo>
                  <a:lnTo>
                    <a:pt x="1485122" y="15994"/>
                  </a:lnTo>
                  <a:lnTo>
                    <a:pt x="1467760" y="4291"/>
                  </a:lnTo>
                  <a:lnTo>
                    <a:pt x="144653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0589" y="5871209"/>
              <a:ext cx="1501140" cy="327660"/>
            </a:xfrm>
            <a:custGeom>
              <a:avLst/>
              <a:gdLst/>
              <a:ahLst/>
              <a:cxnLst/>
              <a:rect l="l" t="t" r="r" b="b"/>
              <a:pathLst>
                <a:path w="1501139" h="327660">
                  <a:moveTo>
                    <a:pt x="0" y="54609"/>
                  </a:moveTo>
                  <a:lnTo>
                    <a:pt x="4291" y="33352"/>
                  </a:lnTo>
                  <a:lnTo>
                    <a:pt x="15994" y="15994"/>
                  </a:lnTo>
                  <a:lnTo>
                    <a:pt x="33352" y="4291"/>
                  </a:lnTo>
                  <a:lnTo>
                    <a:pt x="54609" y="0"/>
                  </a:lnTo>
                  <a:lnTo>
                    <a:pt x="1446530" y="0"/>
                  </a:lnTo>
                  <a:lnTo>
                    <a:pt x="1467760" y="4291"/>
                  </a:lnTo>
                  <a:lnTo>
                    <a:pt x="1485122" y="15994"/>
                  </a:lnTo>
                  <a:lnTo>
                    <a:pt x="1496839" y="33352"/>
                  </a:lnTo>
                  <a:lnTo>
                    <a:pt x="1501140" y="54609"/>
                  </a:lnTo>
                  <a:lnTo>
                    <a:pt x="1501140" y="273049"/>
                  </a:lnTo>
                  <a:lnTo>
                    <a:pt x="1496839" y="294307"/>
                  </a:lnTo>
                  <a:lnTo>
                    <a:pt x="1485122" y="311665"/>
                  </a:lnTo>
                  <a:lnTo>
                    <a:pt x="1467760" y="323368"/>
                  </a:lnTo>
                  <a:lnTo>
                    <a:pt x="1446530" y="327659"/>
                  </a:lnTo>
                  <a:lnTo>
                    <a:pt x="54609" y="327659"/>
                  </a:lnTo>
                  <a:lnTo>
                    <a:pt x="33352" y="323368"/>
                  </a:lnTo>
                  <a:lnTo>
                    <a:pt x="15994" y="311665"/>
                  </a:lnTo>
                  <a:lnTo>
                    <a:pt x="4291" y="294307"/>
                  </a:lnTo>
                  <a:lnTo>
                    <a:pt x="0" y="273049"/>
                  </a:lnTo>
                  <a:lnTo>
                    <a:pt x="0" y="5460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61402" y="5871209"/>
            <a:ext cx="11842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IDH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Housing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12490" y="5858509"/>
            <a:ext cx="1823720" cy="398780"/>
            <a:chOff x="3412490" y="5858509"/>
            <a:chExt cx="1823720" cy="398780"/>
          </a:xfrm>
        </p:grpSpPr>
        <p:sp>
          <p:nvSpPr>
            <p:cNvPr id="19" name="object 19"/>
            <p:cNvSpPr/>
            <p:nvPr/>
          </p:nvSpPr>
          <p:spPr>
            <a:xfrm>
              <a:off x="3425190" y="5871209"/>
              <a:ext cx="1798320" cy="373380"/>
            </a:xfrm>
            <a:custGeom>
              <a:avLst/>
              <a:gdLst/>
              <a:ahLst/>
              <a:cxnLst/>
              <a:rect l="l" t="t" r="r" b="b"/>
              <a:pathLst>
                <a:path w="1798320" h="373379">
                  <a:moveTo>
                    <a:pt x="1736089" y="0"/>
                  </a:moveTo>
                  <a:lnTo>
                    <a:pt x="62230" y="0"/>
                  </a:lnTo>
                  <a:lnTo>
                    <a:pt x="37986" y="4890"/>
                  </a:lnTo>
                  <a:lnTo>
                    <a:pt x="18208" y="18227"/>
                  </a:lnTo>
                  <a:lnTo>
                    <a:pt x="4883" y="38008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71"/>
                  </a:lnTo>
                  <a:lnTo>
                    <a:pt x="18208" y="355152"/>
                  </a:lnTo>
                  <a:lnTo>
                    <a:pt x="37986" y="368489"/>
                  </a:lnTo>
                  <a:lnTo>
                    <a:pt x="62230" y="373379"/>
                  </a:lnTo>
                  <a:lnTo>
                    <a:pt x="1736089" y="373379"/>
                  </a:lnTo>
                  <a:lnTo>
                    <a:pt x="1760333" y="368489"/>
                  </a:lnTo>
                  <a:lnTo>
                    <a:pt x="1780111" y="355152"/>
                  </a:lnTo>
                  <a:lnTo>
                    <a:pt x="1793436" y="335371"/>
                  </a:lnTo>
                  <a:lnTo>
                    <a:pt x="1798320" y="311149"/>
                  </a:lnTo>
                  <a:lnTo>
                    <a:pt x="1798320" y="62229"/>
                  </a:lnTo>
                  <a:lnTo>
                    <a:pt x="1793436" y="38008"/>
                  </a:lnTo>
                  <a:lnTo>
                    <a:pt x="1780111" y="18227"/>
                  </a:lnTo>
                  <a:lnTo>
                    <a:pt x="1760333" y="4890"/>
                  </a:lnTo>
                  <a:lnTo>
                    <a:pt x="173608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25190" y="5871209"/>
              <a:ext cx="1798320" cy="373380"/>
            </a:xfrm>
            <a:custGeom>
              <a:avLst/>
              <a:gdLst/>
              <a:ahLst/>
              <a:cxnLst/>
              <a:rect l="l" t="t" r="r" b="b"/>
              <a:pathLst>
                <a:path w="1798320" h="373379">
                  <a:moveTo>
                    <a:pt x="0" y="62229"/>
                  </a:moveTo>
                  <a:lnTo>
                    <a:pt x="4883" y="38008"/>
                  </a:lnTo>
                  <a:lnTo>
                    <a:pt x="18208" y="18227"/>
                  </a:lnTo>
                  <a:lnTo>
                    <a:pt x="37986" y="4890"/>
                  </a:lnTo>
                  <a:lnTo>
                    <a:pt x="62230" y="0"/>
                  </a:lnTo>
                  <a:lnTo>
                    <a:pt x="1736089" y="0"/>
                  </a:lnTo>
                  <a:lnTo>
                    <a:pt x="1760333" y="4890"/>
                  </a:lnTo>
                  <a:lnTo>
                    <a:pt x="1780111" y="18227"/>
                  </a:lnTo>
                  <a:lnTo>
                    <a:pt x="1793436" y="38008"/>
                  </a:lnTo>
                  <a:lnTo>
                    <a:pt x="1798320" y="62229"/>
                  </a:lnTo>
                  <a:lnTo>
                    <a:pt x="1798320" y="311149"/>
                  </a:lnTo>
                  <a:lnTo>
                    <a:pt x="1793436" y="335371"/>
                  </a:lnTo>
                  <a:lnTo>
                    <a:pt x="1780111" y="355152"/>
                  </a:lnTo>
                  <a:lnTo>
                    <a:pt x="1760333" y="368489"/>
                  </a:lnTo>
                  <a:lnTo>
                    <a:pt x="1736089" y="373379"/>
                  </a:lnTo>
                  <a:lnTo>
                    <a:pt x="62230" y="373379"/>
                  </a:lnTo>
                  <a:lnTo>
                    <a:pt x="37986" y="368489"/>
                  </a:lnTo>
                  <a:lnTo>
                    <a:pt x="18208" y="355152"/>
                  </a:lnTo>
                  <a:lnTo>
                    <a:pt x="4883" y="335371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78809" y="5893752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09029" y="5858509"/>
            <a:ext cx="1884680" cy="398780"/>
            <a:chOff x="6209029" y="5858509"/>
            <a:chExt cx="1884680" cy="398780"/>
          </a:xfrm>
        </p:grpSpPr>
        <p:sp>
          <p:nvSpPr>
            <p:cNvPr id="23" name="object 23"/>
            <p:cNvSpPr/>
            <p:nvPr/>
          </p:nvSpPr>
          <p:spPr>
            <a:xfrm>
              <a:off x="6221729" y="5871209"/>
              <a:ext cx="1859280" cy="373380"/>
            </a:xfrm>
            <a:custGeom>
              <a:avLst/>
              <a:gdLst/>
              <a:ahLst/>
              <a:cxnLst/>
              <a:rect l="l" t="t" r="r" b="b"/>
              <a:pathLst>
                <a:path w="1859279" h="373379">
                  <a:moveTo>
                    <a:pt x="1797050" y="0"/>
                  </a:moveTo>
                  <a:lnTo>
                    <a:pt x="62230" y="0"/>
                  </a:lnTo>
                  <a:lnTo>
                    <a:pt x="37986" y="4890"/>
                  </a:lnTo>
                  <a:lnTo>
                    <a:pt x="18208" y="18227"/>
                  </a:lnTo>
                  <a:lnTo>
                    <a:pt x="4883" y="38008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71"/>
                  </a:lnTo>
                  <a:lnTo>
                    <a:pt x="18208" y="355152"/>
                  </a:lnTo>
                  <a:lnTo>
                    <a:pt x="37986" y="368489"/>
                  </a:lnTo>
                  <a:lnTo>
                    <a:pt x="62230" y="373379"/>
                  </a:lnTo>
                  <a:lnTo>
                    <a:pt x="1797050" y="373379"/>
                  </a:lnTo>
                  <a:lnTo>
                    <a:pt x="1821293" y="368489"/>
                  </a:lnTo>
                  <a:lnTo>
                    <a:pt x="1841071" y="355152"/>
                  </a:lnTo>
                  <a:lnTo>
                    <a:pt x="1854396" y="335371"/>
                  </a:lnTo>
                  <a:lnTo>
                    <a:pt x="1859279" y="311149"/>
                  </a:lnTo>
                  <a:lnTo>
                    <a:pt x="1859279" y="62229"/>
                  </a:lnTo>
                  <a:lnTo>
                    <a:pt x="1854396" y="38008"/>
                  </a:lnTo>
                  <a:lnTo>
                    <a:pt x="1841071" y="18227"/>
                  </a:lnTo>
                  <a:lnTo>
                    <a:pt x="1821293" y="4890"/>
                  </a:lnTo>
                  <a:lnTo>
                    <a:pt x="17970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21729" y="5871209"/>
              <a:ext cx="1859280" cy="373380"/>
            </a:xfrm>
            <a:custGeom>
              <a:avLst/>
              <a:gdLst/>
              <a:ahLst/>
              <a:cxnLst/>
              <a:rect l="l" t="t" r="r" b="b"/>
              <a:pathLst>
                <a:path w="1859279" h="373379">
                  <a:moveTo>
                    <a:pt x="0" y="62229"/>
                  </a:moveTo>
                  <a:lnTo>
                    <a:pt x="4883" y="38008"/>
                  </a:lnTo>
                  <a:lnTo>
                    <a:pt x="18208" y="18227"/>
                  </a:lnTo>
                  <a:lnTo>
                    <a:pt x="37986" y="4890"/>
                  </a:lnTo>
                  <a:lnTo>
                    <a:pt x="62230" y="0"/>
                  </a:lnTo>
                  <a:lnTo>
                    <a:pt x="1797050" y="0"/>
                  </a:lnTo>
                  <a:lnTo>
                    <a:pt x="1821293" y="4890"/>
                  </a:lnTo>
                  <a:lnTo>
                    <a:pt x="1841071" y="18227"/>
                  </a:lnTo>
                  <a:lnTo>
                    <a:pt x="1854396" y="38008"/>
                  </a:lnTo>
                  <a:lnTo>
                    <a:pt x="1859279" y="62229"/>
                  </a:lnTo>
                  <a:lnTo>
                    <a:pt x="1859279" y="311149"/>
                  </a:lnTo>
                  <a:lnTo>
                    <a:pt x="1854396" y="335371"/>
                  </a:lnTo>
                  <a:lnTo>
                    <a:pt x="1841071" y="355152"/>
                  </a:lnTo>
                  <a:lnTo>
                    <a:pt x="1821293" y="368489"/>
                  </a:lnTo>
                  <a:lnTo>
                    <a:pt x="1797050" y="373379"/>
                  </a:lnTo>
                  <a:lnTo>
                    <a:pt x="62230" y="373379"/>
                  </a:lnTo>
                  <a:lnTo>
                    <a:pt x="37986" y="368489"/>
                  </a:lnTo>
                  <a:lnTo>
                    <a:pt x="18208" y="355152"/>
                  </a:lnTo>
                  <a:lnTo>
                    <a:pt x="4883" y="335371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20205" y="5893752"/>
            <a:ext cx="867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BKT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71888" y="4063428"/>
            <a:ext cx="2647950" cy="1527810"/>
            <a:chOff x="3171888" y="4063428"/>
            <a:chExt cx="2647950" cy="152781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4091939"/>
              <a:ext cx="2590800" cy="14706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86176" y="4077715"/>
              <a:ext cx="2619375" cy="1499235"/>
            </a:xfrm>
            <a:custGeom>
              <a:avLst/>
              <a:gdLst/>
              <a:ahLst/>
              <a:cxnLst/>
              <a:rect l="l" t="t" r="r" b="b"/>
              <a:pathLst>
                <a:path w="2619375" h="1499235">
                  <a:moveTo>
                    <a:pt x="0" y="1499235"/>
                  </a:moveTo>
                  <a:lnTo>
                    <a:pt x="2619375" y="1499235"/>
                  </a:lnTo>
                  <a:lnTo>
                    <a:pt x="2619375" y="0"/>
                  </a:lnTo>
                  <a:lnTo>
                    <a:pt x="0" y="0"/>
                  </a:lnTo>
                  <a:lnTo>
                    <a:pt x="0" y="1499235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3171888" y="1647761"/>
            <a:ext cx="2647950" cy="1710689"/>
            <a:chOff x="3171888" y="1647761"/>
            <a:chExt cx="2647950" cy="1710689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0" y="1676399"/>
              <a:ext cx="2590800" cy="16535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86176" y="1662048"/>
              <a:ext cx="2619375" cy="1682114"/>
            </a:xfrm>
            <a:custGeom>
              <a:avLst/>
              <a:gdLst/>
              <a:ahLst/>
              <a:cxnLst/>
              <a:rect l="l" t="t" r="r" b="b"/>
              <a:pathLst>
                <a:path w="2619375" h="1682114">
                  <a:moveTo>
                    <a:pt x="0" y="1682114"/>
                  </a:moveTo>
                  <a:lnTo>
                    <a:pt x="2619375" y="1682114"/>
                  </a:lnTo>
                  <a:lnTo>
                    <a:pt x="2619375" y="0"/>
                  </a:lnTo>
                  <a:lnTo>
                    <a:pt x="0" y="0"/>
                  </a:lnTo>
                  <a:lnTo>
                    <a:pt x="0" y="16821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352425" y="4040568"/>
            <a:ext cx="2625090" cy="1550670"/>
            <a:chOff x="352425" y="4040568"/>
            <a:chExt cx="2625090" cy="155067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" y="4069079"/>
              <a:ext cx="2567940" cy="149352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6712" y="4054855"/>
              <a:ext cx="2596515" cy="1522095"/>
            </a:xfrm>
            <a:custGeom>
              <a:avLst/>
              <a:gdLst/>
              <a:ahLst/>
              <a:cxnLst/>
              <a:rect l="l" t="t" r="r" b="b"/>
              <a:pathLst>
                <a:path w="2596515" h="1522095">
                  <a:moveTo>
                    <a:pt x="0" y="1522095"/>
                  </a:moveTo>
                  <a:lnTo>
                    <a:pt x="2596515" y="1522095"/>
                  </a:lnTo>
                  <a:lnTo>
                    <a:pt x="2596515" y="0"/>
                  </a:lnTo>
                  <a:lnTo>
                    <a:pt x="0" y="0"/>
                  </a:lnTo>
                  <a:lnTo>
                    <a:pt x="0" y="15220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352425" y="1647888"/>
            <a:ext cx="2625090" cy="1710689"/>
            <a:chOff x="352425" y="1647888"/>
            <a:chExt cx="2625090" cy="1710689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" y="1676400"/>
              <a:ext cx="2567939" cy="16535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6712" y="1662176"/>
              <a:ext cx="2596515" cy="1682114"/>
            </a:xfrm>
            <a:custGeom>
              <a:avLst/>
              <a:gdLst/>
              <a:ahLst/>
              <a:cxnLst/>
              <a:rect l="l" t="t" r="r" b="b"/>
              <a:pathLst>
                <a:path w="2596515" h="1682114">
                  <a:moveTo>
                    <a:pt x="0" y="1682114"/>
                  </a:moveTo>
                  <a:lnTo>
                    <a:pt x="2596515" y="1682114"/>
                  </a:lnTo>
                  <a:lnTo>
                    <a:pt x="2596515" y="0"/>
                  </a:lnTo>
                  <a:lnTo>
                    <a:pt x="0" y="0"/>
                  </a:lnTo>
                  <a:lnTo>
                    <a:pt x="0" y="16821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052121" y="1647888"/>
            <a:ext cx="2663190" cy="1741170"/>
            <a:chOff x="6052121" y="1647888"/>
            <a:chExt cx="2663190" cy="174117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760" y="1676400"/>
              <a:ext cx="2606039" cy="16840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66409" y="1662176"/>
              <a:ext cx="2634615" cy="1712595"/>
            </a:xfrm>
            <a:custGeom>
              <a:avLst/>
              <a:gdLst/>
              <a:ahLst/>
              <a:cxnLst/>
              <a:rect l="l" t="t" r="r" b="b"/>
              <a:pathLst>
                <a:path w="2634615" h="1712595">
                  <a:moveTo>
                    <a:pt x="0" y="1712595"/>
                  </a:moveTo>
                  <a:lnTo>
                    <a:pt x="2634615" y="1712595"/>
                  </a:lnTo>
                  <a:lnTo>
                    <a:pt x="2634615" y="0"/>
                  </a:lnTo>
                  <a:lnTo>
                    <a:pt x="0" y="0"/>
                  </a:lnTo>
                  <a:lnTo>
                    <a:pt x="0" y="17125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63039"/>
            <a:ext cx="7467600" cy="4899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9190" y="1066482"/>
            <a:ext cx="156083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HI</a:t>
            </a:r>
            <a:r>
              <a:rPr dirty="0" u="heavy" sz="1950" spc="4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6780"/>
            <a:ext cx="9144000" cy="133350"/>
            <a:chOff x="0" y="906780"/>
            <a:chExt cx="9144000" cy="13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6780"/>
              <a:ext cx="9144000" cy="133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" y="943610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620" y="1211580"/>
            <a:ext cx="3467100" cy="1699260"/>
            <a:chOff x="7620" y="1211580"/>
            <a:chExt cx="3467100" cy="16992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" y="1211580"/>
              <a:ext cx="1897379" cy="16840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479" y="1211580"/>
              <a:ext cx="1539240" cy="169926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49240" y="1143000"/>
            <a:ext cx="1790700" cy="19126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7580" y="1143000"/>
            <a:ext cx="1744979" cy="19126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60" y="3169920"/>
            <a:ext cx="1760220" cy="16459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4720" y="3177539"/>
            <a:ext cx="1821179" cy="17145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349240" y="3215639"/>
            <a:ext cx="3534410" cy="3361690"/>
            <a:chOff x="5349240" y="3215639"/>
            <a:chExt cx="3534410" cy="336169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9240" y="3215639"/>
              <a:ext cx="1722119" cy="1676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9618" y="4933314"/>
              <a:ext cx="2033777" cy="164357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05000" y="3169920"/>
            <a:ext cx="1524000" cy="16459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28059" y="1211580"/>
            <a:ext cx="1737360" cy="1813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24700" y="3238500"/>
            <a:ext cx="1927859" cy="15773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10100" y="5082540"/>
            <a:ext cx="2026920" cy="14859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3840" y="5113020"/>
            <a:ext cx="4114800" cy="142494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6780"/>
            <a:ext cx="9144000" cy="133350"/>
            <a:chOff x="0" y="906780"/>
            <a:chExt cx="9144000" cy="13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6780"/>
              <a:ext cx="9144000" cy="133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" y="943610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7" y="1752600"/>
            <a:ext cx="4436602" cy="3552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9140" y="1752600"/>
            <a:ext cx="4518660" cy="3581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7645" y="5427345"/>
            <a:ext cx="2724150" cy="1078230"/>
            <a:chOff x="207645" y="5427345"/>
            <a:chExt cx="2724150" cy="1078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20" y="5455920"/>
              <a:ext cx="2667000" cy="1021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1932" y="5441632"/>
              <a:ext cx="2695575" cy="1049655"/>
            </a:xfrm>
            <a:custGeom>
              <a:avLst/>
              <a:gdLst/>
              <a:ahLst/>
              <a:cxnLst/>
              <a:rect l="l" t="t" r="r" b="b"/>
              <a:pathLst>
                <a:path w="2695575" h="1049654">
                  <a:moveTo>
                    <a:pt x="0" y="1049654"/>
                  </a:moveTo>
                  <a:lnTo>
                    <a:pt x="2695575" y="1049654"/>
                  </a:lnTo>
                  <a:lnTo>
                    <a:pt x="2695575" y="0"/>
                  </a:lnTo>
                  <a:lnTo>
                    <a:pt x="0" y="0"/>
                  </a:lnTo>
                  <a:lnTo>
                    <a:pt x="0" y="104965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981710" y="928369"/>
            <a:ext cx="2616200" cy="330200"/>
            <a:chOff x="981710" y="928369"/>
            <a:chExt cx="2616200" cy="330200"/>
          </a:xfrm>
        </p:grpSpPr>
        <p:sp>
          <p:nvSpPr>
            <p:cNvPr id="7" name="object 7"/>
            <p:cNvSpPr/>
            <p:nvPr/>
          </p:nvSpPr>
          <p:spPr>
            <a:xfrm>
              <a:off x="994410" y="941069"/>
              <a:ext cx="2590800" cy="304800"/>
            </a:xfrm>
            <a:custGeom>
              <a:avLst/>
              <a:gdLst/>
              <a:ahLst/>
              <a:cxnLst/>
              <a:rect l="l" t="t" r="r" b="b"/>
              <a:pathLst>
                <a:path w="2590800" h="304800">
                  <a:moveTo>
                    <a:pt x="2540000" y="0"/>
                  </a:moveTo>
                  <a:lnTo>
                    <a:pt x="50800" y="0"/>
                  </a:lnTo>
                  <a:lnTo>
                    <a:pt x="31027" y="3990"/>
                  </a:lnTo>
                  <a:lnTo>
                    <a:pt x="14879" y="14874"/>
                  </a:lnTo>
                  <a:lnTo>
                    <a:pt x="3992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2" y="273778"/>
                  </a:lnTo>
                  <a:lnTo>
                    <a:pt x="14879" y="289925"/>
                  </a:lnTo>
                  <a:lnTo>
                    <a:pt x="31027" y="300809"/>
                  </a:lnTo>
                  <a:lnTo>
                    <a:pt x="50800" y="304800"/>
                  </a:lnTo>
                  <a:lnTo>
                    <a:pt x="2540000" y="304800"/>
                  </a:lnTo>
                  <a:lnTo>
                    <a:pt x="2559778" y="300809"/>
                  </a:lnTo>
                  <a:lnTo>
                    <a:pt x="2575925" y="289925"/>
                  </a:lnTo>
                  <a:lnTo>
                    <a:pt x="2586809" y="273778"/>
                  </a:lnTo>
                  <a:lnTo>
                    <a:pt x="2590800" y="254000"/>
                  </a:lnTo>
                  <a:lnTo>
                    <a:pt x="2590800" y="50800"/>
                  </a:lnTo>
                  <a:lnTo>
                    <a:pt x="2586809" y="31021"/>
                  </a:lnTo>
                  <a:lnTo>
                    <a:pt x="2575925" y="14874"/>
                  </a:lnTo>
                  <a:lnTo>
                    <a:pt x="2559778" y="399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4410" y="941069"/>
              <a:ext cx="2590800" cy="304800"/>
            </a:xfrm>
            <a:custGeom>
              <a:avLst/>
              <a:gdLst/>
              <a:ahLst/>
              <a:cxnLst/>
              <a:rect l="l" t="t" r="r" b="b"/>
              <a:pathLst>
                <a:path w="2590800" h="304800">
                  <a:moveTo>
                    <a:pt x="0" y="50800"/>
                  </a:moveTo>
                  <a:lnTo>
                    <a:pt x="3992" y="31021"/>
                  </a:lnTo>
                  <a:lnTo>
                    <a:pt x="14879" y="14874"/>
                  </a:lnTo>
                  <a:lnTo>
                    <a:pt x="31027" y="3990"/>
                  </a:lnTo>
                  <a:lnTo>
                    <a:pt x="50800" y="0"/>
                  </a:lnTo>
                  <a:lnTo>
                    <a:pt x="2540000" y="0"/>
                  </a:lnTo>
                  <a:lnTo>
                    <a:pt x="2559778" y="3990"/>
                  </a:lnTo>
                  <a:lnTo>
                    <a:pt x="2575925" y="14874"/>
                  </a:lnTo>
                  <a:lnTo>
                    <a:pt x="2586809" y="31021"/>
                  </a:lnTo>
                  <a:lnTo>
                    <a:pt x="2590800" y="50800"/>
                  </a:lnTo>
                  <a:lnTo>
                    <a:pt x="2590800" y="254000"/>
                  </a:lnTo>
                  <a:lnTo>
                    <a:pt x="2586809" y="273778"/>
                  </a:lnTo>
                  <a:lnTo>
                    <a:pt x="2575925" y="289925"/>
                  </a:lnTo>
                  <a:lnTo>
                    <a:pt x="2559778" y="300809"/>
                  </a:lnTo>
                  <a:lnTo>
                    <a:pt x="2540000" y="304800"/>
                  </a:lnTo>
                  <a:lnTo>
                    <a:pt x="50800" y="304800"/>
                  </a:lnTo>
                  <a:lnTo>
                    <a:pt x="31027" y="300809"/>
                  </a:lnTo>
                  <a:lnTo>
                    <a:pt x="14879" y="289925"/>
                  </a:lnTo>
                  <a:lnTo>
                    <a:pt x="3992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283588" y="923861"/>
            <a:ext cx="20008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Speedometer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Crystal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10809" y="928369"/>
            <a:ext cx="1465580" cy="330200"/>
            <a:chOff x="5210809" y="928369"/>
            <a:chExt cx="1465580" cy="330200"/>
          </a:xfrm>
        </p:grpSpPr>
        <p:sp>
          <p:nvSpPr>
            <p:cNvPr id="11" name="object 11"/>
            <p:cNvSpPr/>
            <p:nvPr/>
          </p:nvSpPr>
          <p:spPr>
            <a:xfrm>
              <a:off x="5223509" y="941069"/>
              <a:ext cx="1440180" cy="304800"/>
            </a:xfrm>
            <a:custGeom>
              <a:avLst/>
              <a:gdLst/>
              <a:ahLst/>
              <a:cxnLst/>
              <a:rect l="l" t="t" r="r" b="b"/>
              <a:pathLst>
                <a:path w="1440179" h="304800">
                  <a:moveTo>
                    <a:pt x="138938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389380" y="304800"/>
                  </a:lnTo>
                  <a:lnTo>
                    <a:pt x="1409158" y="300809"/>
                  </a:lnTo>
                  <a:lnTo>
                    <a:pt x="1425305" y="289925"/>
                  </a:lnTo>
                  <a:lnTo>
                    <a:pt x="1436189" y="273778"/>
                  </a:lnTo>
                  <a:lnTo>
                    <a:pt x="1440180" y="254000"/>
                  </a:lnTo>
                  <a:lnTo>
                    <a:pt x="1440180" y="50800"/>
                  </a:lnTo>
                  <a:lnTo>
                    <a:pt x="1436189" y="31021"/>
                  </a:lnTo>
                  <a:lnTo>
                    <a:pt x="1425305" y="14874"/>
                  </a:lnTo>
                  <a:lnTo>
                    <a:pt x="1409158" y="3990"/>
                  </a:lnTo>
                  <a:lnTo>
                    <a:pt x="138938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23509" y="941069"/>
              <a:ext cx="1440180" cy="304800"/>
            </a:xfrm>
            <a:custGeom>
              <a:avLst/>
              <a:gdLst/>
              <a:ahLst/>
              <a:cxnLst/>
              <a:rect l="l" t="t" r="r" b="b"/>
              <a:pathLst>
                <a:path w="1440179" h="3048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389380" y="0"/>
                  </a:lnTo>
                  <a:lnTo>
                    <a:pt x="1409158" y="3990"/>
                  </a:lnTo>
                  <a:lnTo>
                    <a:pt x="1425305" y="14874"/>
                  </a:lnTo>
                  <a:lnTo>
                    <a:pt x="1436189" y="31021"/>
                  </a:lnTo>
                  <a:lnTo>
                    <a:pt x="1440180" y="50800"/>
                  </a:lnTo>
                  <a:lnTo>
                    <a:pt x="1440180" y="254000"/>
                  </a:lnTo>
                  <a:lnTo>
                    <a:pt x="1436189" y="273778"/>
                  </a:lnTo>
                  <a:lnTo>
                    <a:pt x="1425305" y="289925"/>
                  </a:lnTo>
                  <a:lnTo>
                    <a:pt x="1409158" y="300809"/>
                  </a:lnTo>
                  <a:lnTo>
                    <a:pt x="138938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05450" y="923861"/>
            <a:ext cx="86169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Fuse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06309" y="928369"/>
            <a:ext cx="1290320" cy="330200"/>
            <a:chOff x="7306309" y="928369"/>
            <a:chExt cx="1290320" cy="330200"/>
          </a:xfrm>
        </p:grpSpPr>
        <p:sp>
          <p:nvSpPr>
            <p:cNvPr id="15" name="object 15"/>
            <p:cNvSpPr/>
            <p:nvPr/>
          </p:nvSpPr>
          <p:spPr>
            <a:xfrm>
              <a:off x="7319009" y="941069"/>
              <a:ext cx="1264920" cy="304800"/>
            </a:xfrm>
            <a:custGeom>
              <a:avLst/>
              <a:gdLst/>
              <a:ahLst/>
              <a:cxnLst/>
              <a:rect l="l" t="t" r="r" b="b"/>
              <a:pathLst>
                <a:path w="1264920" h="304800">
                  <a:moveTo>
                    <a:pt x="121412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214120" y="304800"/>
                  </a:lnTo>
                  <a:lnTo>
                    <a:pt x="1233898" y="300809"/>
                  </a:lnTo>
                  <a:lnTo>
                    <a:pt x="1250045" y="289925"/>
                  </a:lnTo>
                  <a:lnTo>
                    <a:pt x="1260929" y="273778"/>
                  </a:lnTo>
                  <a:lnTo>
                    <a:pt x="1264920" y="254000"/>
                  </a:lnTo>
                  <a:lnTo>
                    <a:pt x="1264920" y="50800"/>
                  </a:lnTo>
                  <a:lnTo>
                    <a:pt x="1260929" y="31021"/>
                  </a:lnTo>
                  <a:lnTo>
                    <a:pt x="1250045" y="14874"/>
                  </a:lnTo>
                  <a:lnTo>
                    <a:pt x="1233898" y="3990"/>
                  </a:lnTo>
                  <a:lnTo>
                    <a:pt x="12141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19009" y="941069"/>
              <a:ext cx="1264920" cy="304800"/>
            </a:xfrm>
            <a:custGeom>
              <a:avLst/>
              <a:gdLst/>
              <a:ahLst/>
              <a:cxnLst/>
              <a:rect l="l" t="t" r="r" b="b"/>
              <a:pathLst>
                <a:path w="1264920" h="3048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214120" y="0"/>
                  </a:lnTo>
                  <a:lnTo>
                    <a:pt x="1233898" y="3990"/>
                  </a:lnTo>
                  <a:lnTo>
                    <a:pt x="1250045" y="14874"/>
                  </a:lnTo>
                  <a:lnTo>
                    <a:pt x="1260929" y="31021"/>
                  </a:lnTo>
                  <a:lnTo>
                    <a:pt x="1264920" y="50800"/>
                  </a:lnTo>
                  <a:lnTo>
                    <a:pt x="1264920" y="254000"/>
                  </a:lnTo>
                  <a:lnTo>
                    <a:pt x="1260929" y="273778"/>
                  </a:lnTo>
                  <a:lnTo>
                    <a:pt x="1250045" y="289925"/>
                  </a:lnTo>
                  <a:lnTo>
                    <a:pt x="1233898" y="300809"/>
                  </a:lnTo>
                  <a:lnTo>
                    <a:pt x="121412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439659" y="939419"/>
            <a:ext cx="102552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Fuse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88489" y="3580129"/>
            <a:ext cx="2410460" cy="276860"/>
            <a:chOff x="1888489" y="3580129"/>
            <a:chExt cx="2410460" cy="276860"/>
          </a:xfrm>
        </p:grpSpPr>
        <p:sp>
          <p:nvSpPr>
            <p:cNvPr id="19" name="object 19"/>
            <p:cNvSpPr/>
            <p:nvPr/>
          </p:nvSpPr>
          <p:spPr>
            <a:xfrm>
              <a:off x="1901189" y="3592829"/>
              <a:ext cx="2385060" cy="251460"/>
            </a:xfrm>
            <a:custGeom>
              <a:avLst/>
              <a:gdLst/>
              <a:ahLst/>
              <a:cxnLst/>
              <a:rect l="l" t="t" r="r" b="b"/>
              <a:pathLst>
                <a:path w="2385060" h="251460">
                  <a:moveTo>
                    <a:pt x="23431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8" y="225849"/>
                  </a:lnTo>
                  <a:lnTo>
                    <a:pt x="12287" y="239172"/>
                  </a:lnTo>
                  <a:lnTo>
                    <a:pt x="25610" y="248161"/>
                  </a:lnTo>
                  <a:lnTo>
                    <a:pt x="41910" y="251460"/>
                  </a:lnTo>
                  <a:lnTo>
                    <a:pt x="2343150" y="251460"/>
                  </a:lnTo>
                  <a:lnTo>
                    <a:pt x="2359449" y="248161"/>
                  </a:lnTo>
                  <a:lnTo>
                    <a:pt x="2372772" y="239172"/>
                  </a:lnTo>
                  <a:lnTo>
                    <a:pt x="2381761" y="225849"/>
                  </a:lnTo>
                  <a:lnTo>
                    <a:pt x="2385060" y="209550"/>
                  </a:lnTo>
                  <a:lnTo>
                    <a:pt x="2385060" y="41910"/>
                  </a:lnTo>
                  <a:lnTo>
                    <a:pt x="2381761" y="25610"/>
                  </a:lnTo>
                  <a:lnTo>
                    <a:pt x="2372772" y="12287"/>
                  </a:lnTo>
                  <a:lnTo>
                    <a:pt x="2359449" y="3298"/>
                  </a:lnTo>
                  <a:lnTo>
                    <a:pt x="23431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1189" y="3592829"/>
              <a:ext cx="2385060" cy="251460"/>
            </a:xfrm>
            <a:custGeom>
              <a:avLst/>
              <a:gdLst/>
              <a:ahLst/>
              <a:cxnLst/>
              <a:rect l="l" t="t" r="r" b="b"/>
              <a:pathLst>
                <a:path w="2385060" h="25146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2343150" y="0"/>
                  </a:lnTo>
                  <a:lnTo>
                    <a:pt x="2359449" y="3298"/>
                  </a:lnTo>
                  <a:lnTo>
                    <a:pt x="2372772" y="12287"/>
                  </a:lnTo>
                  <a:lnTo>
                    <a:pt x="2381761" y="25610"/>
                  </a:lnTo>
                  <a:lnTo>
                    <a:pt x="2385060" y="41910"/>
                  </a:lnTo>
                  <a:lnTo>
                    <a:pt x="2385060" y="209550"/>
                  </a:lnTo>
                  <a:lnTo>
                    <a:pt x="2381761" y="225849"/>
                  </a:lnTo>
                  <a:lnTo>
                    <a:pt x="2372772" y="239172"/>
                  </a:lnTo>
                  <a:lnTo>
                    <a:pt x="2359449" y="248161"/>
                  </a:lnTo>
                  <a:lnTo>
                    <a:pt x="2343150" y="251460"/>
                  </a:lnTo>
                  <a:lnTo>
                    <a:pt x="41910" y="251460"/>
                  </a:lnTo>
                  <a:lnTo>
                    <a:pt x="25610" y="248161"/>
                  </a:lnTo>
                  <a:lnTo>
                    <a:pt x="12287" y="239172"/>
                  </a:lnTo>
                  <a:lnTo>
                    <a:pt x="3298" y="225849"/>
                  </a:lnTo>
                  <a:lnTo>
                    <a:pt x="0" y="209550"/>
                  </a:lnTo>
                  <a:lnTo>
                    <a:pt x="0" y="4191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73579" y="3555682"/>
            <a:ext cx="12319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Bracket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63309" y="3580129"/>
            <a:ext cx="2006600" cy="276860"/>
            <a:chOff x="6163309" y="3580129"/>
            <a:chExt cx="2006600" cy="276860"/>
          </a:xfrm>
        </p:grpSpPr>
        <p:sp>
          <p:nvSpPr>
            <p:cNvPr id="23" name="object 23"/>
            <p:cNvSpPr/>
            <p:nvPr/>
          </p:nvSpPr>
          <p:spPr>
            <a:xfrm>
              <a:off x="6176009" y="3592829"/>
              <a:ext cx="1981200" cy="251460"/>
            </a:xfrm>
            <a:custGeom>
              <a:avLst/>
              <a:gdLst/>
              <a:ahLst/>
              <a:cxnLst/>
              <a:rect l="l" t="t" r="r" b="b"/>
              <a:pathLst>
                <a:path w="1981200" h="251460">
                  <a:moveTo>
                    <a:pt x="1939289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8" y="225849"/>
                  </a:lnTo>
                  <a:lnTo>
                    <a:pt x="12287" y="239172"/>
                  </a:lnTo>
                  <a:lnTo>
                    <a:pt x="25610" y="248161"/>
                  </a:lnTo>
                  <a:lnTo>
                    <a:pt x="41910" y="251460"/>
                  </a:lnTo>
                  <a:lnTo>
                    <a:pt x="1939289" y="251460"/>
                  </a:lnTo>
                  <a:lnTo>
                    <a:pt x="1955589" y="248161"/>
                  </a:lnTo>
                  <a:lnTo>
                    <a:pt x="1968912" y="239172"/>
                  </a:lnTo>
                  <a:lnTo>
                    <a:pt x="1977901" y="225849"/>
                  </a:lnTo>
                  <a:lnTo>
                    <a:pt x="1981199" y="209550"/>
                  </a:lnTo>
                  <a:lnTo>
                    <a:pt x="1981199" y="41910"/>
                  </a:lnTo>
                  <a:lnTo>
                    <a:pt x="1977901" y="25610"/>
                  </a:lnTo>
                  <a:lnTo>
                    <a:pt x="1968912" y="12287"/>
                  </a:lnTo>
                  <a:lnTo>
                    <a:pt x="1955589" y="3298"/>
                  </a:lnTo>
                  <a:lnTo>
                    <a:pt x="193928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76009" y="3592829"/>
              <a:ext cx="1981200" cy="251460"/>
            </a:xfrm>
            <a:custGeom>
              <a:avLst/>
              <a:gdLst/>
              <a:ahLst/>
              <a:cxnLst/>
              <a:rect l="l" t="t" r="r" b="b"/>
              <a:pathLst>
                <a:path w="1981200" h="25146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1939289" y="0"/>
                  </a:lnTo>
                  <a:lnTo>
                    <a:pt x="1955589" y="3298"/>
                  </a:lnTo>
                  <a:lnTo>
                    <a:pt x="1968912" y="12287"/>
                  </a:lnTo>
                  <a:lnTo>
                    <a:pt x="1977901" y="25610"/>
                  </a:lnTo>
                  <a:lnTo>
                    <a:pt x="1981199" y="41910"/>
                  </a:lnTo>
                  <a:lnTo>
                    <a:pt x="1981199" y="209550"/>
                  </a:lnTo>
                  <a:lnTo>
                    <a:pt x="1977901" y="225849"/>
                  </a:lnTo>
                  <a:lnTo>
                    <a:pt x="1968912" y="239172"/>
                  </a:lnTo>
                  <a:lnTo>
                    <a:pt x="1955589" y="248161"/>
                  </a:lnTo>
                  <a:lnTo>
                    <a:pt x="1939289" y="251460"/>
                  </a:lnTo>
                  <a:lnTo>
                    <a:pt x="41910" y="251460"/>
                  </a:lnTo>
                  <a:lnTo>
                    <a:pt x="25610" y="248161"/>
                  </a:lnTo>
                  <a:lnTo>
                    <a:pt x="12287" y="239172"/>
                  </a:lnTo>
                  <a:lnTo>
                    <a:pt x="3298" y="225849"/>
                  </a:lnTo>
                  <a:lnTo>
                    <a:pt x="0" y="209550"/>
                  </a:lnTo>
                  <a:lnTo>
                    <a:pt x="0" y="4191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573901" y="3555682"/>
            <a:ext cx="11918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19170" y="5096509"/>
            <a:ext cx="1526540" cy="238760"/>
            <a:chOff x="3519170" y="5096509"/>
            <a:chExt cx="1526540" cy="238760"/>
          </a:xfrm>
        </p:grpSpPr>
        <p:sp>
          <p:nvSpPr>
            <p:cNvPr id="27" name="object 27"/>
            <p:cNvSpPr/>
            <p:nvPr/>
          </p:nvSpPr>
          <p:spPr>
            <a:xfrm>
              <a:off x="3531870" y="5109209"/>
              <a:ext cx="1501140" cy="213360"/>
            </a:xfrm>
            <a:custGeom>
              <a:avLst/>
              <a:gdLst/>
              <a:ahLst/>
              <a:cxnLst/>
              <a:rect l="l" t="t" r="r" b="b"/>
              <a:pathLst>
                <a:path w="1501139" h="213360">
                  <a:moveTo>
                    <a:pt x="1465579" y="0"/>
                  </a:moveTo>
                  <a:lnTo>
                    <a:pt x="35559" y="0"/>
                  </a:lnTo>
                  <a:lnTo>
                    <a:pt x="21699" y="2788"/>
                  </a:lnTo>
                  <a:lnTo>
                    <a:pt x="10398" y="10398"/>
                  </a:lnTo>
                  <a:lnTo>
                    <a:pt x="2788" y="21699"/>
                  </a:lnTo>
                  <a:lnTo>
                    <a:pt x="0" y="35559"/>
                  </a:lnTo>
                  <a:lnTo>
                    <a:pt x="0" y="177799"/>
                  </a:lnTo>
                  <a:lnTo>
                    <a:pt x="2788" y="191660"/>
                  </a:lnTo>
                  <a:lnTo>
                    <a:pt x="10398" y="202961"/>
                  </a:lnTo>
                  <a:lnTo>
                    <a:pt x="21699" y="210571"/>
                  </a:lnTo>
                  <a:lnTo>
                    <a:pt x="35559" y="213359"/>
                  </a:lnTo>
                  <a:lnTo>
                    <a:pt x="1465579" y="213359"/>
                  </a:lnTo>
                  <a:lnTo>
                    <a:pt x="1479440" y="210571"/>
                  </a:lnTo>
                  <a:lnTo>
                    <a:pt x="1490741" y="202961"/>
                  </a:lnTo>
                  <a:lnTo>
                    <a:pt x="1498351" y="191660"/>
                  </a:lnTo>
                  <a:lnTo>
                    <a:pt x="1501139" y="177799"/>
                  </a:lnTo>
                  <a:lnTo>
                    <a:pt x="1501139" y="35559"/>
                  </a:lnTo>
                  <a:lnTo>
                    <a:pt x="1498351" y="21699"/>
                  </a:lnTo>
                  <a:lnTo>
                    <a:pt x="1490741" y="10398"/>
                  </a:lnTo>
                  <a:lnTo>
                    <a:pt x="1479440" y="2788"/>
                  </a:lnTo>
                  <a:lnTo>
                    <a:pt x="14655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31870" y="5109209"/>
              <a:ext cx="1501140" cy="213360"/>
            </a:xfrm>
            <a:custGeom>
              <a:avLst/>
              <a:gdLst/>
              <a:ahLst/>
              <a:cxnLst/>
              <a:rect l="l" t="t" r="r" b="b"/>
              <a:pathLst>
                <a:path w="1501139" h="213360">
                  <a:moveTo>
                    <a:pt x="0" y="35559"/>
                  </a:moveTo>
                  <a:lnTo>
                    <a:pt x="2788" y="21699"/>
                  </a:lnTo>
                  <a:lnTo>
                    <a:pt x="10398" y="10398"/>
                  </a:lnTo>
                  <a:lnTo>
                    <a:pt x="21699" y="2788"/>
                  </a:lnTo>
                  <a:lnTo>
                    <a:pt x="35559" y="0"/>
                  </a:lnTo>
                  <a:lnTo>
                    <a:pt x="1465579" y="0"/>
                  </a:lnTo>
                  <a:lnTo>
                    <a:pt x="1479440" y="2788"/>
                  </a:lnTo>
                  <a:lnTo>
                    <a:pt x="1490741" y="10398"/>
                  </a:lnTo>
                  <a:lnTo>
                    <a:pt x="1498351" y="21699"/>
                  </a:lnTo>
                  <a:lnTo>
                    <a:pt x="1501139" y="35559"/>
                  </a:lnTo>
                  <a:lnTo>
                    <a:pt x="1501139" y="177799"/>
                  </a:lnTo>
                  <a:lnTo>
                    <a:pt x="1498351" y="191660"/>
                  </a:lnTo>
                  <a:lnTo>
                    <a:pt x="1490741" y="202961"/>
                  </a:lnTo>
                  <a:lnTo>
                    <a:pt x="1479440" y="210571"/>
                  </a:lnTo>
                  <a:lnTo>
                    <a:pt x="1465579" y="213359"/>
                  </a:lnTo>
                  <a:lnTo>
                    <a:pt x="35559" y="213359"/>
                  </a:lnTo>
                  <a:lnTo>
                    <a:pt x="21699" y="210571"/>
                  </a:lnTo>
                  <a:lnTo>
                    <a:pt x="10398" y="202961"/>
                  </a:lnTo>
                  <a:lnTo>
                    <a:pt x="2788" y="191660"/>
                  </a:lnTo>
                  <a:lnTo>
                    <a:pt x="0" y="177799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679825" y="5053393"/>
            <a:ext cx="11931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IDH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Housing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68109" y="5096509"/>
            <a:ext cx="1549400" cy="238760"/>
            <a:chOff x="6468109" y="5096509"/>
            <a:chExt cx="1549400" cy="238760"/>
          </a:xfrm>
        </p:grpSpPr>
        <p:sp>
          <p:nvSpPr>
            <p:cNvPr id="31" name="object 31"/>
            <p:cNvSpPr/>
            <p:nvPr/>
          </p:nvSpPr>
          <p:spPr>
            <a:xfrm>
              <a:off x="6480809" y="5109209"/>
              <a:ext cx="1524000" cy="213360"/>
            </a:xfrm>
            <a:custGeom>
              <a:avLst/>
              <a:gdLst/>
              <a:ahLst/>
              <a:cxnLst/>
              <a:rect l="l" t="t" r="r" b="b"/>
              <a:pathLst>
                <a:path w="1524000" h="213360">
                  <a:moveTo>
                    <a:pt x="1488439" y="0"/>
                  </a:moveTo>
                  <a:lnTo>
                    <a:pt x="35560" y="0"/>
                  </a:lnTo>
                  <a:lnTo>
                    <a:pt x="21699" y="2788"/>
                  </a:lnTo>
                  <a:lnTo>
                    <a:pt x="10398" y="10398"/>
                  </a:lnTo>
                  <a:lnTo>
                    <a:pt x="2788" y="21699"/>
                  </a:lnTo>
                  <a:lnTo>
                    <a:pt x="0" y="35559"/>
                  </a:lnTo>
                  <a:lnTo>
                    <a:pt x="0" y="177799"/>
                  </a:lnTo>
                  <a:lnTo>
                    <a:pt x="2788" y="191660"/>
                  </a:lnTo>
                  <a:lnTo>
                    <a:pt x="10398" y="202961"/>
                  </a:lnTo>
                  <a:lnTo>
                    <a:pt x="21699" y="210571"/>
                  </a:lnTo>
                  <a:lnTo>
                    <a:pt x="35560" y="213359"/>
                  </a:lnTo>
                  <a:lnTo>
                    <a:pt x="1488439" y="213359"/>
                  </a:lnTo>
                  <a:lnTo>
                    <a:pt x="1502300" y="210571"/>
                  </a:lnTo>
                  <a:lnTo>
                    <a:pt x="1513601" y="202961"/>
                  </a:lnTo>
                  <a:lnTo>
                    <a:pt x="1521211" y="191660"/>
                  </a:lnTo>
                  <a:lnTo>
                    <a:pt x="1523999" y="177799"/>
                  </a:lnTo>
                  <a:lnTo>
                    <a:pt x="1523999" y="35559"/>
                  </a:lnTo>
                  <a:lnTo>
                    <a:pt x="1521211" y="21699"/>
                  </a:lnTo>
                  <a:lnTo>
                    <a:pt x="1513601" y="10398"/>
                  </a:lnTo>
                  <a:lnTo>
                    <a:pt x="1502300" y="2788"/>
                  </a:lnTo>
                  <a:lnTo>
                    <a:pt x="148843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80809" y="5109209"/>
              <a:ext cx="1524000" cy="213360"/>
            </a:xfrm>
            <a:custGeom>
              <a:avLst/>
              <a:gdLst/>
              <a:ahLst/>
              <a:cxnLst/>
              <a:rect l="l" t="t" r="r" b="b"/>
              <a:pathLst>
                <a:path w="1524000" h="213360">
                  <a:moveTo>
                    <a:pt x="0" y="35559"/>
                  </a:moveTo>
                  <a:lnTo>
                    <a:pt x="2788" y="21699"/>
                  </a:lnTo>
                  <a:lnTo>
                    <a:pt x="10398" y="10398"/>
                  </a:lnTo>
                  <a:lnTo>
                    <a:pt x="21699" y="2788"/>
                  </a:lnTo>
                  <a:lnTo>
                    <a:pt x="35560" y="0"/>
                  </a:lnTo>
                  <a:lnTo>
                    <a:pt x="1488439" y="0"/>
                  </a:lnTo>
                  <a:lnTo>
                    <a:pt x="1502300" y="2788"/>
                  </a:lnTo>
                  <a:lnTo>
                    <a:pt x="1513601" y="10398"/>
                  </a:lnTo>
                  <a:lnTo>
                    <a:pt x="1521211" y="21699"/>
                  </a:lnTo>
                  <a:lnTo>
                    <a:pt x="1523999" y="35559"/>
                  </a:lnTo>
                  <a:lnTo>
                    <a:pt x="1523999" y="177799"/>
                  </a:lnTo>
                  <a:lnTo>
                    <a:pt x="1521211" y="191660"/>
                  </a:lnTo>
                  <a:lnTo>
                    <a:pt x="1513601" y="202961"/>
                  </a:lnTo>
                  <a:lnTo>
                    <a:pt x="1502300" y="210571"/>
                  </a:lnTo>
                  <a:lnTo>
                    <a:pt x="1488439" y="213359"/>
                  </a:lnTo>
                  <a:lnTo>
                    <a:pt x="35560" y="213359"/>
                  </a:lnTo>
                  <a:lnTo>
                    <a:pt x="21699" y="210571"/>
                  </a:lnTo>
                  <a:lnTo>
                    <a:pt x="10398" y="202961"/>
                  </a:lnTo>
                  <a:lnTo>
                    <a:pt x="2788" y="191660"/>
                  </a:lnTo>
                  <a:lnTo>
                    <a:pt x="0" y="177799"/>
                  </a:lnTo>
                  <a:lnTo>
                    <a:pt x="0" y="35559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6587490" y="5053393"/>
            <a:ext cx="13100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9310" y="5096509"/>
            <a:ext cx="1701800" cy="238760"/>
            <a:chOff x="829310" y="5096509"/>
            <a:chExt cx="1701800" cy="238760"/>
          </a:xfrm>
        </p:grpSpPr>
        <p:sp>
          <p:nvSpPr>
            <p:cNvPr id="35" name="object 35"/>
            <p:cNvSpPr/>
            <p:nvPr/>
          </p:nvSpPr>
          <p:spPr>
            <a:xfrm>
              <a:off x="842010" y="5109209"/>
              <a:ext cx="1676400" cy="213360"/>
            </a:xfrm>
            <a:custGeom>
              <a:avLst/>
              <a:gdLst/>
              <a:ahLst/>
              <a:cxnLst/>
              <a:rect l="l" t="t" r="r" b="b"/>
              <a:pathLst>
                <a:path w="1676400" h="213360">
                  <a:moveTo>
                    <a:pt x="1640839" y="0"/>
                  </a:moveTo>
                  <a:lnTo>
                    <a:pt x="35559" y="0"/>
                  </a:lnTo>
                  <a:lnTo>
                    <a:pt x="21720" y="2788"/>
                  </a:lnTo>
                  <a:lnTo>
                    <a:pt x="10417" y="10398"/>
                  </a:lnTo>
                  <a:lnTo>
                    <a:pt x="2795" y="21699"/>
                  </a:lnTo>
                  <a:lnTo>
                    <a:pt x="0" y="35559"/>
                  </a:lnTo>
                  <a:lnTo>
                    <a:pt x="0" y="177799"/>
                  </a:lnTo>
                  <a:lnTo>
                    <a:pt x="2795" y="191660"/>
                  </a:lnTo>
                  <a:lnTo>
                    <a:pt x="10417" y="202961"/>
                  </a:lnTo>
                  <a:lnTo>
                    <a:pt x="21720" y="210571"/>
                  </a:lnTo>
                  <a:lnTo>
                    <a:pt x="35559" y="213359"/>
                  </a:lnTo>
                  <a:lnTo>
                    <a:pt x="1640839" y="213359"/>
                  </a:lnTo>
                  <a:lnTo>
                    <a:pt x="1654700" y="210571"/>
                  </a:lnTo>
                  <a:lnTo>
                    <a:pt x="1666001" y="202961"/>
                  </a:lnTo>
                  <a:lnTo>
                    <a:pt x="1673611" y="191660"/>
                  </a:lnTo>
                  <a:lnTo>
                    <a:pt x="1676400" y="177799"/>
                  </a:lnTo>
                  <a:lnTo>
                    <a:pt x="1676400" y="35559"/>
                  </a:lnTo>
                  <a:lnTo>
                    <a:pt x="1673611" y="21699"/>
                  </a:lnTo>
                  <a:lnTo>
                    <a:pt x="1666001" y="10398"/>
                  </a:lnTo>
                  <a:lnTo>
                    <a:pt x="1654700" y="2788"/>
                  </a:lnTo>
                  <a:lnTo>
                    <a:pt x="164083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42010" y="5109209"/>
              <a:ext cx="1676400" cy="213360"/>
            </a:xfrm>
            <a:custGeom>
              <a:avLst/>
              <a:gdLst/>
              <a:ahLst/>
              <a:cxnLst/>
              <a:rect l="l" t="t" r="r" b="b"/>
              <a:pathLst>
                <a:path w="1676400" h="213360">
                  <a:moveTo>
                    <a:pt x="0" y="35559"/>
                  </a:moveTo>
                  <a:lnTo>
                    <a:pt x="2795" y="21699"/>
                  </a:lnTo>
                  <a:lnTo>
                    <a:pt x="10417" y="10398"/>
                  </a:lnTo>
                  <a:lnTo>
                    <a:pt x="21720" y="2788"/>
                  </a:lnTo>
                  <a:lnTo>
                    <a:pt x="35559" y="0"/>
                  </a:lnTo>
                  <a:lnTo>
                    <a:pt x="1640839" y="0"/>
                  </a:lnTo>
                  <a:lnTo>
                    <a:pt x="1654700" y="2788"/>
                  </a:lnTo>
                  <a:lnTo>
                    <a:pt x="1666001" y="10398"/>
                  </a:lnTo>
                  <a:lnTo>
                    <a:pt x="1673611" y="21699"/>
                  </a:lnTo>
                  <a:lnTo>
                    <a:pt x="1676400" y="35559"/>
                  </a:lnTo>
                  <a:lnTo>
                    <a:pt x="1676400" y="177799"/>
                  </a:lnTo>
                  <a:lnTo>
                    <a:pt x="1673611" y="191660"/>
                  </a:lnTo>
                  <a:lnTo>
                    <a:pt x="1666001" y="202961"/>
                  </a:lnTo>
                  <a:lnTo>
                    <a:pt x="1654700" y="210571"/>
                  </a:lnTo>
                  <a:lnTo>
                    <a:pt x="1640839" y="213359"/>
                  </a:lnTo>
                  <a:lnTo>
                    <a:pt x="35559" y="213359"/>
                  </a:lnTo>
                  <a:lnTo>
                    <a:pt x="21720" y="210571"/>
                  </a:lnTo>
                  <a:lnTo>
                    <a:pt x="10417" y="202961"/>
                  </a:lnTo>
                  <a:lnTo>
                    <a:pt x="2795" y="191660"/>
                  </a:lnTo>
                  <a:lnTo>
                    <a:pt x="0" y="177799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233805" y="5053393"/>
            <a:ext cx="8851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ODH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BKT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039110" y="295909"/>
            <a:ext cx="3987800" cy="330200"/>
            <a:chOff x="3039110" y="295909"/>
            <a:chExt cx="3987800" cy="330200"/>
          </a:xfrm>
        </p:grpSpPr>
        <p:sp>
          <p:nvSpPr>
            <p:cNvPr id="39" name="object 39"/>
            <p:cNvSpPr/>
            <p:nvPr/>
          </p:nvSpPr>
          <p:spPr>
            <a:xfrm>
              <a:off x="3051810" y="308609"/>
              <a:ext cx="3962400" cy="304800"/>
            </a:xfrm>
            <a:custGeom>
              <a:avLst/>
              <a:gdLst/>
              <a:ahLst/>
              <a:cxnLst/>
              <a:rect l="l" t="t" r="r" b="b"/>
              <a:pathLst>
                <a:path w="3962400" h="304800">
                  <a:moveTo>
                    <a:pt x="3911599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3911599" y="304800"/>
                  </a:lnTo>
                  <a:lnTo>
                    <a:pt x="3931378" y="300809"/>
                  </a:lnTo>
                  <a:lnTo>
                    <a:pt x="3947525" y="289925"/>
                  </a:lnTo>
                  <a:lnTo>
                    <a:pt x="3958409" y="273778"/>
                  </a:lnTo>
                  <a:lnTo>
                    <a:pt x="3962399" y="254000"/>
                  </a:lnTo>
                  <a:lnTo>
                    <a:pt x="3962399" y="50800"/>
                  </a:lnTo>
                  <a:lnTo>
                    <a:pt x="3958409" y="31021"/>
                  </a:lnTo>
                  <a:lnTo>
                    <a:pt x="3947525" y="14874"/>
                  </a:lnTo>
                  <a:lnTo>
                    <a:pt x="3931378" y="3990"/>
                  </a:lnTo>
                  <a:lnTo>
                    <a:pt x="391159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51810" y="308609"/>
              <a:ext cx="3962400" cy="304800"/>
            </a:xfrm>
            <a:custGeom>
              <a:avLst/>
              <a:gdLst/>
              <a:ahLst/>
              <a:cxnLst/>
              <a:rect l="l" t="t" r="r" b="b"/>
              <a:pathLst>
                <a:path w="3962400" h="3048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3911599" y="0"/>
                  </a:lnTo>
                  <a:lnTo>
                    <a:pt x="3931378" y="3990"/>
                  </a:lnTo>
                  <a:lnTo>
                    <a:pt x="3947525" y="14874"/>
                  </a:lnTo>
                  <a:lnTo>
                    <a:pt x="3958409" y="31021"/>
                  </a:lnTo>
                  <a:lnTo>
                    <a:pt x="3962399" y="50800"/>
                  </a:lnTo>
                  <a:lnTo>
                    <a:pt x="3962399" y="254000"/>
                  </a:lnTo>
                  <a:lnTo>
                    <a:pt x="3958409" y="273778"/>
                  </a:lnTo>
                  <a:lnTo>
                    <a:pt x="3947525" y="289925"/>
                  </a:lnTo>
                  <a:lnTo>
                    <a:pt x="3931378" y="300809"/>
                  </a:lnTo>
                  <a:lnTo>
                    <a:pt x="3911599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228339" y="293687"/>
            <a:ext cx="3605529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OUR MOULDING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PARTS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732208" y="5503545"/>
            <a:ext cx="3074670" cy="948690"/>
            <a:chOff x="5732208" y="5503545"/>
            <a:chExt cx="3074670" cy="94869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0" y="5532120"/>
              <a:ext cx="3017520" cy="8915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46496" y="5517832"/>
              <a:ext cx="3046095" cy="920115"/>
            </a:xfrm>
            <a:custGeom>
              <a:avLst/>
              <a:gdLst/>
              <a:ahLst/>
              <a:cxnLst/>
              <a:rect l="l" t="t" r="r" b="b"/>
              <a:pathLst>
                <a:path w="3046095" h="920114">
                  <a:moveTo>
                    <a:pt x="0" y="920114"/>
                  </a:moveTo>
                  <a:lnTo>
                    <a:pt x="3046095" y="920114"/>
                  </a:lnTo>
                  <a:lnTo>
                    <a:pt x="3046095" y="0"/>
                  </a:lnTo>
                  <a:lnTo>
                    <a:pt x="0" y="0"/>
                  </a:lnTo>
                  <a:lnTo>
                    <a:pt x="0" y="9201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5023421" y="1434401"/>
            <a:ext cx="1824989" cy="1946910"/>
            <a:chOff x="5023421" y="1434401"/>
            <a:chExt cx="1824989" cy="194691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2060" y="1463039"/>
              <a:ext cx="1767839" cy="18897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37709" y="1448688"/>
              <a:ext cx="1796414" cy="1918335"/>
            </a:xfrm>
            <a:custGeom>
              <a:avLst/>
              <a:gdLst/>
              <a:ahLst/>
              <a:cxnLst/>
              <a:rect l="l" t="t" r="r" b="b"/>
              <a:pathLst>
                <a:path w="1796415" h="1918335">
                  <a:moveTo>
                    <a:pt x="0" y="1918335"/>
                  </a:moveTo>
                  <a:lnTo>
                    <a:pt x="1796414" y="1918335"/>
                  </a:lnTo>
                  <a:lnTo>
                    <a:pt x="1796414" y="0"/>
                  </a:lnTo>
                  <a:lnTo>
                    <a:pt x="0" y="0"/>
                  </a:lnTo>
                  <a:lnTo>
                    <a:pt x="0" y="191833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360045" y="1442021"/>
            <a:ext cx="2510790" cy="1939289"/>
            <a:chOff x="360045" y="1442021"/>
            <a:chExt cx="2510790" cy="1939289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20" y="1470659"/>
              <a:ext cx="2453640" cy="18821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4332" y="1456308"/>
              <a:ext cx="2482215" cy="1910714"/>
            </a:xfrm>
            <a:custGeom>
              <a:avLst/>
              <a:gdLst/>
              <a:ahLst/>
              <a:cxnLst/>
              <a:rect l="l" t="t" r="r" b="b"/>
              <a:pathLst>
                <a:path w="2482215" h="1910714">
                  <a:moveTo>
                    <a:pt x="0" y="1910714"/>
                  </a:moveTo>
                  <a:lnTo>
                    <a:pt x="2482215" y="1910714"/>
                  </a:lnTo>
                  <a:lnTo>
                    <a:pt x="2482215" y="0"/>
                  </a:lnTo>
                  <a:lnTo>
                    <a:pt x="0" y="0"/>
                  </a:lnTo>
                  <a:lnTo>
                    <a:pt x="0" y="19107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3019488" y="3956621"/>
            <a:ext cx="2564130" cy="986790"/>
            <a:chOff x="3019488" y="3956621"/>
            <a:chExt cx="2564130" cy="986790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0" y="3985260"/>
              <a:ext cx="2506979" cy="9296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033776" y="3970909"/>
              <a:ext cx="2535555" cy="958215"/>
            </a:xfrm>
            <a:custGeom>
              <a:avLst/>
              <a:gdLst/>
              <a:ahLst/>
              <a:cxnLst/>
              <a:rect l="l" t="t" r="r" b="b"/>
              <a:pathLst>
                <a:path w="2535554" h="958214">
                  <a:moveTo>
                    <a:pt x="0" y="958214"/>
                  </a:moveTo>
                  <a:lnTo>
                    <a:pt x="2535554" y="958214"/>
                  </a:lnTo>
                  <a:lnTo>
                    <a:pt x="2535554" y="0"/>
                  </a:lnTo>
                  <a:lnTo>
                    <a:pt x="0" y="0"/>
                  </a:lnTo>
                  <a:lnTo>
                    <a:pt x="0" y="9582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3065208" y="5427345"/>
            <a:ext cx="2533650" cy="1078230"/>
            <a:chOff x="3065208" y="5427345"/>
            <a:chExt cx="2533650" cy="1078230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3719" y="5455920"/>
              <a:ext cx="2476500" cy="102108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79495" y="5441632"/>
              <a:ext cx="2505075" cy="1049655"/>
            </a:xfrm>
            <a:custGeom>
              <a:avLst/>
              <a:gdLst/>
              <a:ahLst/>
              <a:cxnLst/>
              <a:rect l="l" t="t" r="r" b="b"/>
              <a:pathLst>
                <a:path w="2505075" h="1049654">
                  <a:moveTo>
                    <a:pt x="0" y="1049654"/>
                  </a:moveTo>
                  <a:lnTo>
                    <a:pt x="2505075" y="1049654"/>
                  </a:lnTo>
                  <a:lnTo>
                    <a:pt x="2505075" y="0"/>
                  </a:lnTo>
                  <a:lnTo>
                    <a:pt x="0" y="0"/>
                  </a:lnTo>
                  <a:lnTo>
                    <a:pt x="0" y="104965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352425" y="3956621"/>
            <a:ext cx="2579370" cy="963930"/>
            <a:chOff x="352425" y="3956621"/>
            <a:chExt cx="2579370" cy="96393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00" y="3985260"/>
              <a:ext cx="2522220" cy="90677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6712" y="3970909"/>
              <a:ext cx="2550795" cy="935355"/>
            </a:xfrm>
            <a:custGeom>
              <a:avLst/>
              <a:gdLst/>
              <a:ahLst/>
              <a:cxnLst/>
              <a:rect l="l" t="t" r="r" b="b"/>
              <a:pathLst>
                <a:path w="2550795" h="935354">
                  <a:moveTo>
                    <a:pt x="0" y="935355"/>
                  </a:moveTo>
                  <a:lnTo>
                    <a:pt x="2550795" y="935355"/>
                  </a:lnTo>
                  <a:lnTo>
                    <a:pt x="2550795" y="0"/>
                  </a:lnTo>
                  <a:lnTo>
                    <a:pt x="0" y="0"/>
                  </a:lnTo>
                  <a:lnTo>
                    <a:pt x="0" y="93535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5686361" y="3956621"/>
            <a:ext cx="3120390" cy="986790"/>
            <a:chOff x="5686361" y="3956621"/>
            <a:chExt cx="3120390" cy="986790"/>
          </a:xfrm>
        </p:grpSpPr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999" y="3985260"/>
              <a:ext cx="3063239" cy="92963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700648" y="3970909"/>
              <a:ext cx="3091815" cy="958215"/>
            </a:xfrm>
            <a:custGeom>
              <a:avLst/>
              <a:gdLst/>
              <a:ahLst/>
              <a:cxnLst/>
              <a:rect l="l" t="t" r="r" b="b"/>
              <a:pathLst>
                <a:path w="3091815" h="958214">
                  <a:moveTo>
                    <a:pt x="0" y="958214"/>
                  </a:moveTo>
                  <a:lnTo>
                    <a:pt x="3091814" y="958214"/>
                  </a:lnTo>
                  <a:lnTo>
                    <a:pt x="3091814" y="0"/>
                  </a:lnTo>
                  <a:lnTo>
                    <a:pt x="0" y="0"/>
                  </a:lnTo>
                  <a:lnTo>
                    <a:pt x="0" y="95821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7073328" y="1434401"/>
            <a:ext cx="1718310" cy="1946910"/>
            <a:chOff x="7073328" y="1434401"/>
            <a:chExt cx="1718310" cy="1946910"/>
          </a:xfrm>
        </p:grpSpPr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1840" y="1463039"/>
              <a:ext cx="1661159" cy="18897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087616" y="1448688"/>
              <a:ext cx="1689735" cy="1918335"/>
            </a:xfrm>
            <a:custGeom>
              <a:avLst/>
              <a:gdLst/>
              <a:ahLst/>
              <a:cxnLst/>
              <a:rect l="l" t="t" r="r" b="b"/>
              <a:pathLst>
                <a:path w="1689734" h="1918335">
                  <a:moveTo>
                    <a:pt x="0" y="1918335"/>
                  </a:moveTo>
                  <a:lnTo>
                    <a:pt x="1689735" y="1918335"/>
                  </a:lnTo>
                  <a:lnTo>
                    <a:pt x="1689735" y="0"/>
                  </a:lnTo>
                  <a:lnTo>
                    <a:pt x="0" y="0"/>
                  </a:lnTo>
                  <a:lnTo>
                    <a:pt x="0" y="191833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3019488" y="1449641"/>
            <a:ext cx="1893570" cy="1931670"/>
            <a:chOff x="3019488" y="1449641"/>
            <a:chExt cx="1893570" cy="1931670"/>
          </a:xfrm>
        </p:grpSpPr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00" y="1478279"/>
              <a:ext cx="1836420" cy="187452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033776" y="1463928"/>
              <a:ext cx="1864995" cy="1903095"/>
            </a:xfrm>
            <a:custGeom>
              <a:avLst/>
              <a:gdLst/>
              <a:ahLst/>
              <a:cxnLst/>
              <a:rect l="l" t="t" r="r" b="b"/>
              <a:pathLst>
                <a:path w="1864995" h="1903095">
                  <a:moveTo>
                    <a:pt x="0" y="1903095"/>
                  </a:moveTo>
                  <a:lnTo>
                    <a:pt x="1864995" y="1903095"/>
                  </a:lnTo>
                  <a:lnTo>
                    <a:pt x="1864995" y="0"/>
                  </a:lnTo>
                  <a:lnTo>
                    <a:pt x="0" y="0"/>
                  </a:lnTo>
                  <a:lnTo>
                    <a:pt x="0" y="19030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0025" y="771461"/>
            <a:ext cx="4034790" cy="2381250"/>
            <a:chOff x="200025" y="771461"/>
            <a:chExt cx="4034790" cy="23812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800099"/>
              <a:ext cx="3977640" cy="2324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4312" y="785748"/>
              <a:ext cx="4006215" cy="2352675"/>
            </a:xfrm>
            <a:custGeom>
              <a:avLst/>
              <a:gdLst/>
              <a:ahLst/>
              <a:cxnLst/>
              <a:rect l="l" t="t" r="r" b="b"/>
              <a:pathLst>
                <a:path w="4006215" h="2352675">
                  <a:moveTo>
                    <a:pt x="0" y="2352675"/>
                  </a:moveTo>
                  <a:lnTo>
                    <a:pt x="4006215" y="2352675"/>
                  </a:lnTo>
                  <a:lnTo>
                    <a:pt x="4006215" y="0"/>
                  </a:lnTo>
                  <a:lnTo>
                    <a:pt x="0" y="0"/>
                  </a:lnTo>
                  <a:lnTo>
                    <a:pt x="0" y="2352675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794821" y="885761"/>
            <a:ext cx="3920490" cy="2114550"/>
            <a:chOff x="4794821" y="885761"/>
            <a:chExt cx="3920490" cy="21145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3460" y="914400"/>
              <a:ext cx="3863340" cy="2057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09109" y="900049"/>
              <a:ext cx="3891915" cy="2085975"/>
            </a:xfrm>
            <a:custGeom>
              <a:avLst/>
              <a:gdLst/>
              <a:ahLst/>
              <a:cxnLst/>
              <a:rect l="l" t="t" r="r" b="b"/>
              <a:pathLst>
                <a:path w="3891915" h="2085975">
                  <a:moveTo>
                    <a:pt x="0" y="2085975"/>
                  </a:moveTo>
                  <a:lnTo>
                    <a:pt x="3891915" y="2085975"/>
                  </a:lnTo>
                  <a:lnTo>
                    <a:pt x="389191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24509" y="6247129"/>
            <a:ext cx="2021839" cy="307340"/>
            <a:chOff x="524509" y="6247129"/>
            <a:chExt cx="2021839" cy="307340"/>
          </a:xfrm>
        </p:grpSpPr>
        <p:sp>
          <p:nvSpPr>
            <p:cNvPr id="10" name="object 10"/>
            <p:cNvSpPr/>
            <p:nvPr/>
          </p:nvSpPr>
          <p:spPr>
            <a:xfrm>
              <a:off x="537209" y="6259829"/>
              <a:ext cx="1996439" cy="281940"/>
            </a:xfrm>
            <a:custGeom>
              <a:avLst/>
              <a:gdLst/>
              <a:ahLst/>
              <a:cxnLst/>
              <a:rect l="l" t="t" r="r" b="b"/>
              <a:pathLst>
                <a:path w="1996439" h="281940">
                  <a:moveTo>
                    <a:pt x="1949450" y="0"/>
                  </a:moveTo>
                  <a:lnTo>
                    <a:pt x="46990" y="0"/>
                  </a:lnTo>
                  <a:lnTo>
                    <a:pt x="28701" y="3693"/>
                  </a:lnTo>
                  <a:lnTo>
                    <a:pt x="13765" y="13765"/>
                  </a:lnTo>
                  <a:lnTo>
                    <a:pt x="3693" y="28701"/>
                  </a:lnTo>
                  <a:lnTo>
                    <a:pt x="0" y="46990"/>
                  </a:lnTo>
                  <a:lnTo>
                    <a:pt x="0" y="234950"/>
                  </a:lnTo>
                  <a:lnTo>
                    <a:pt x="3693" y="253238"/>
                  </a:lnTo>
                  <a:lnTo>
                    <a:pt x="13765" y="268174"/>
                  </a:lnTo>
                  <a:lnTo>
                    <a:pt x="28701" y="278246"/>
                  </a:lnTo>
                  <a:lnTo>
                    <a:pt x="46990" y="281940"/>
                  </a:lnTo>
                  <a:lnTo>
                    <a:pt x="1949450" y="281940"/>
                  </a:lnTo>
                  <a:lnTo>
                    <a:pt x="1967722" y="278246"/>
                  </a:lnTo>
                  <a:lnTo>
                    <a:pt x="1982660" y="268174"/>
                  </a:lnTo>
                  <a:lnTo>
                    <a:pt x="1992741" y="253238"/>
                  </a:lnTo>
                  <a:lnTo>
                    <a:pt x="1996439" y="234950"/>
                  </a:lnTo>
                  <a:lnTo>
                    <a:pt x="1996439" y="46990"/>
                  </a:lnTo>
                  <a:lnTo>
                    <a:pt x="1992741" y="28701"/>
                  </a:lnTo>
                  <a:lnTo>
                    <a:pt x="1982660" y="13765"/>
                  </a:lnTo>
                  <a:lnTo>
                    <a:pt x="1967722" y="3693"/>
                  </a:lnTo>
                  <a:lnTo>
                    <a:pt x="19494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7209" y="6259829"/>
              <a:ext cx="1996439" cy="281940"/>
            </a:xfrm>
            <a:custGeom>
              <a:avLst/>
              <a:gdLst/>
              <a:ahLst/>
              <a:cxnLst/>
              <a:rect l="l" t="t" r="r" b="b"/>
              <a:pathLst>
                <a:path w="1996439" h="281940">
                  <a:moveTo>
                    <a:pt x="0" y="46990"/>
                  </a:moveTo>
                  <a:lnTo>
                    <a:pt x="3693" y="28701"/>
                  </a:lnTo>
                  <a:lnTo>
                    <a:pt x="13765" y="13765"/>
                  </a:lnTo>
                  <a:lnTo>
                    <a:pt x="28701" y="3693"/>
                  </a:lnTo>
                  <a:lnTo>
                    <a:pt x="46990" y="0"/>
                  </a:lnTo>
                  <a:lnTo>
                    <a:pt x="1949450" y="0"/>
                  </a:lnTo>
                  <a:lnTo>
                    <a:pt x="1967722" y="3693"/>
                  </a:lnTo>
                  <a:lnTo>
                    <a:pt x="1982660" y="13765"/>
                  </a:lnTo>
                  <a:lnTo>
                    <a:pt x="1992741" y="28701"/>
                  </a:lnTo>
                  <a:lnTo>
                    <a:pt x="1996439" y="46990"/>
                  </a:lnTo>
                  <a:lnTo>
                    <a:pt x="1996439" y="234950"/>
                  </a:lnTo>
                  <a:lnTo>
                    <a:pt x="1992741" y="253238"/>
                  </a:lnTo>
                  <a:lnTo>
                    <a:pt x="1982660" y="268174"/>
                  </a:lnTo>
                  <a:lnTo>
                    <a:pt x="1967722" y="278246"/>
                  </a:lnTo>
                  <a:lnTo>
                    <a:pt x="1949450" y="281940"/>
                  </a:lnTo>
                  <a:lnTo>
                    <a:pt x="46990" y="281940"/>
                  </a:lnTo>
                  <a:lnTo>
                    <a:pt x="28701" y="278246"/>
                  </a:lnTo>
                  <a:lnTo>
                    <a:pt x="13765" y="268174"/>
                  </a:lnTo>
                  <a:lnTo>
                    <a:pt x="3693" y="253238"/>
                  </a:lnTo>
                  <a:lnTo>
                    <a:pt x="0" y="234950"/>
                  </a:lnTo>
                  <a:lnTo>
                    <a:pt x="0" y="4699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80084" y="6237604"/>
            <a:ext cx="16954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Crystal</a:t>
            </a:r>
            <a:r>
              <a:rPr dirty="0" sz="18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Housing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25109" y="6292850"/>
            <a:ext cx="2913380" cy="261620"/>
            <a:chOff x="5325109" y="6292850"/>
            <a:chExt cx="2913380" cy="261620"/>
          </a:xfrm>
        </p:grpSpPr>
        <p:sp>
          <p:nvSpPr>
            <p:cNvPr id="14" name="object 14"/>
            <p:cNvSpPr/>
            <p:nvPr/>
          </p:nvSpPr>
          <p:spPr>
            <a:xfrm>
              <a:off x="5337809" y="6305550"/>
              <a:ext cx="2887980" cy="236220"/>
            </a:xfrm>
            <a:custGeom>
              <a:avLst/>
              <a:gdLst/>
              <a:ahLst/>
              <a:cxnLst/>
              <a:rect l="l" t="t" r="r" b="b"/>
              <a:pathLst>
                <a:path w="2887979" h="236220">
                  <a:moveTo>
                    <a:pt x="2848610" y="0"/>
                  </a:moveTo>
                  <a:lnTo>
                    <a:pt x="39369" y="0"/>
                  </a:lnTo>
                  <a:lnTo>
                    <a:pt x="24056" y="3094"/>
                  </a:lnTo>
                  <a:lnTo>
                    <a:pt x="11541" y="11531"/>
                  </a:lnTo>
                  <a:lnTo>
                    <a:pt x="3097" y="24045"/>
                  </a:lnTo>
                  <a:lnTo>
                    <a:pt x="0" y="39370"/>
                  </a:lnTo>
                  <a:lnTo>
                    <a:pt x="0" y="196850"/>
                  </a:lnTo>
                  <a:lnTo>
                    <a:pt x="3097" y="212174"/>
                  </a:lnTo>
                  <a:lnTo>
                    <a:pt x="11541" y="224688"/>
                  </a:lnTo>
                  <a:lnTo>
                    <a:pt x="24056" y="233125"/>
                  </a:lnTo>
                  <a:lnTo>
                    <a:pt x="39369" y="236220"/>
                  </a:lnTo>
                  <a:lnTo>
                    <a:pt x="2848610" y="236220"/>
                  </a:lnTo>
                  <a:lnTo>
                    <a:pt x="2863923" y="233125"/>
                  </a:lnTo>
                  <a:lnTo>
                    <a:pt x="2876438" y="224688"/>
                  </a:lnTo>
                  <a:lnTo>
                    <a:pt x="2884882" y="212174"/>
                  </a:lnTo>
                  <a:lnTo>
                    <a:pt x="2887980" y="196850"/>
                  </a:lnTo>
                  <a:lnTo>
                    <a:pt x="2887980" y="39370"/>
                  </a:lnTo>
                  <a:lnTo>
                    <a:pt x="2884882" y="24045"/>
                  </a:lnTo>
                  <a:lnTo>
                    <a:pt x="2876438" y="11531"/>
                  </a:lnTo>
                  <a:lnTo>
                    <a:pt x="2863923" y="3094"/>
                  </a:lnTo>
                  <a:lnTo>
                    <a:pt x="28486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37809" y="6305550"/>
              <a:ext cx="2887980" cy="236220"/>
            </a:xfrm>
            <a:custGeom>
              <a:avLst/>
              <a:gdLst/>
              <a:ahLst/>
              <a:cxnLst/>
              <a:rect l="l" t="t" r="r" b="b"/>
              <a:pathLst>
                <a:path w="2887979" h="236220">
                  <a:moveTo>
                    <a:pt x="0" y="39370"/>
                  </a:moveTo>
                  <a:lnTo>
                    <a:pt x="3097" y="24045"/>
                  </a:lnTo>
                  <a:lnTo>
                    <a:pt x="11541" y="11531"/>
                  </a:lnTo>
                  <a:lnTo>
                    <a:pt x="24056" y="3094"/>
                  </a:lnTo>
                  <a:lnTo>
                    <a:pt x="39369" y="0"/>
                  </a:lnTo>
                  <a:lnTo>
                    <a:pt x="2848610" y="0"/>
                  </a:lnTo>
                  <a:lnTo>
                    <a:pt x="2863923" y="3094"/>
                  </a:lnTo>
                  <a:lnTo>
                    <a:pt x="2876438" y="11531"/>
                  </a:lnTo>
                  <a:lnTo>
                    <a:pt x="2884882" y="24045"/>
                  </a:lnTo>
                  <a:lnTo>
                    <a:pt x="2887980" y="39370"/>
                  </a:lnTo>
                  <a:lnTo>
                    <a:pt x="2887980" y="196850"/>
                  </a:lnTo>
                  <a:lnTo>
                    <a:pt x="2884882" y="212174"/>
                  </a:lnTo>
                  <a:lnTo>
                    <a:pt x="2876438" y="224688"/>
                  </a:lnTo>
                  <a:lnTo>
                    <a:pt x="2863923" y="233125"/>
                  </a:lnTo>
                  <a:lnTo>
                    <a:pt x="2848610" y="236220"/>
                  </a:lnTo>
                  <a:lnTo>
                    <a:pt x="39369" y="236220"/>
                  </a:lnTo>
                  <a:lnTo>
                    <a:pt x="24056" y="233125"/>
                  </a:lnTo>
                  <a:lnTo>
                    <a:pt x="11541" y="224688"/>
                  </a:lnTo>
                  <a:lnTo>
                    <a:pt x="3097" y="212174"/>
                  </a:lnTo>
                  <a:lnTo>
                    <a:pt x="0" y="196850"/>
                  </a:lnTo>
                  <a:lnTo>
                    <a:pt x="0" y="3937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89828" y="6262687"/>
            <a:ext cx="25857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Assy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Grills</a:t>
            </a:r>
            <a:r>
              <a:rPr dirty="0" sz="18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Knobs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Plate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5450" y="3229610"/>
            <a:ext cx="2616200" cy="322580"/>
            <a:chOff x="425450" y="3229610"/>
            <a:chExt cx="2616200" cy="322580"/>
          </a:xfrm>
        </p:grpSpPr>
        <p:sp>
          <p:nvSpPr>
            <p:cNvPr id="18" name="object 18"/>
            <p:cNvSpPr/>
            <p:nvPr/>
          </p:nvSpPr>
          <p:spPr>
            <a:xfrm>
              <a:off x="438150" y="3242310"/>
              <a:ext cx="2590800" cy="297180"/>
            </a:xfrm>
            <a:custGeom>
              <a:avLst/>
              <a:gdLst/>
              <a:ahLst/>
              <a:cxnLst/>
              <a:rect l="l" t="t" r="r" b="b"/>
              <a:pathLst>
                <a:path w="2590800" h="297179">
                  <a:moveTo>
                    <a:pt x="2541270" y="0"/>
                  </a:moveTo>
                  <a:lnTo>
                    <a:pt x="49529" y="0"/>
                  </a:lnTo>
                  <a:lnTo>
                    <a:pt x="30250" y="3899"/>
                  </a:lnTo>
                  <a:lnTo>
                    <a:pt x="14506" y="14525"/>
                  </a:lnTo>
                  <a:lnTo>
                    <a:pt x="3892" y="30271"/>
                  </a:lnTo>
                  <a:lnTo>
                    <a:pt x="0" y="49529"/>
                  </a:lnTo>
                  <a:lnTo>
                    <a:pt x="0" y="247650"/>
                  </a:lnTo>
                  <a:lnTo>
                    <a:pt x="3892" y="266908"/>
                  </a:lnTo>
                  <a:lnTo>
                    <a:pt x="14506" y="282654"/>
                  </a:lnTo>
                  <a:lnTo>
                    <a:pt x="30250" y="293280"/>
                  </a:lnTo>
                  <a:lnTo>
                    <a:pt x="49529" y="297179"/>
                  </a:lnTo>
                  <a:lnTo>
                    <a:pt x="2541270" y="297179"/>
                  </a:lnTo>
                  <a:lnTo>
                    <a:pt x="2560528" y="293280"/>
                  </a:lnTo>
                  <a:lnTo>
                    <a:pt x="2576274" y="282654"/>
                  </a:lnTo>
                  <a:lnTo>
                    <a:pt x="2586900" y="266908"/>
                  </a:lnTo>
                  <a:lnTo>
                    <a:pt x="2590800" y="247650"/>
                  </a:lnTo>
                  <a:lnTo>
                    <a:pt x="2590800" y="49529"/>
                  </a:lnTo>
                  <a:lnTo>
                    <a:pt x="2586900" y="30271"/>
                  </a:lnTo>
                  <a:lnTo>
                    <a:pt x="2576274" y="14525"/>
                  </a:lnTo>
                  <a:lnTo>
                    <a:pt x="2560528" y="3899"/>
                  </a:lnTo>
                  <a:lnTo>
                    <a:pt x="25412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8150" y="3242310"/>
              <a:ext cx="2590800" cy="297180"/>
            </a:xfrm>
            <a:custGeom>
              <a:avLst/>
              <a:gdLst/>
              <a:ahLst/>
              <a:cxnLst/>
              <a:rect l="l" t="t" r="r" b="b"/>
              <a:pathLst>
                <a:path w="2590800" h="297179">
                  <a:moveTo>
                    <a:pt x="0" y="49529"/>
                  </a:moveTo>
                  <a:lnTo>
                    <a:pt x="3892" y="30271"/>
                  </a:lnTo>
                  <a:lnTo>
                    <a:pt x="14506" y="14525"/>
                  </a:lnTo>
                  <a:lnTo>
                    <a:pt x="30250" y="3899"/>
                  </a:lnTo>
                  <a:lnTo>
                    <a:pt x="49529" y="0"/>
                  </a:lnTo>
                  <a:lnTo>
                    <a:pt x="2541270" y="0"/>
                  </a:lnTo>
                  <a:lnTo>
                    <a:pt x="2560528" y="3899"/>
                  </a:lnTo>
                  <a:lnTo>
                    <a:pt x="2576274" y="14525"/>
                  </a:lnTo>
                  <a:lnTo>
                    <a:pt x="2586900" y="30271"/>
                  </a:lnTo>
                  <a:lnTo>
                    <a:pt x="2590800" y="49529"/>
                  </a:lnTo>
                  <a:lnTo>
                    <a:pt x="2590800" y="247650"/>
                  </a:lnTo>
                  <a:lnTo>
                    <a:pt x="2586900" y="266908"/>
                  </a:lnTo>
                  <a:lnTo>
                    <a:pt x="2576274" y="282654"/>
                  </a:lnTo>
                  <a:lnTo>
                    <a:pt x="2560528" y="293280"/>
                  </a:lnTo>
                  <a:lnTo>
                    <a:pt x="2541270" y="297179"/>
                  </a:lnTo>
                  <a:lnTo>
                    <a:pt x="49529" y="297179"/>
                  </a:lnTo>
                  <a:lnTo>
                    <a:pt x="30250" y="293280"/>
                  </a:lnTo>
                  <a:lnTo>
                    <a:pt x="14506" y="282654"/>
                  </a:lnTo>
                  <a:lnTo>
                    <a:pt x="3892" y="266908"/>
                  </a:lnTo>
                  <a:lnTo>
                    <a:pt x="0" y="247650"/>
                  </a:lnTo>
                  <a:lnTo>
                    <a:pt x="0" y="4952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08342" y="3227641"/>
            <a:ext cx="203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Secondary</a:t>
            </a:r>
            <a:r>
              <a:rPr dirty="0" sz="18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Visor Assy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10909" y="3107689"/>
            <a:ext cx="2227580" cy="299720"/>
            <a:chOff x="6010909" y="3107689"/>
            <a:chExt cx="2227580" cy="299720"/>
          </a:xfrm>
        </p:grpSpPr>
        <p:sp>
          <p:nvSpPr>
            <p:cNvPr id="22" name="object 22"/>
            <p:cNvSpPr/>
            <p:nvPr/>
          </p:nvSpPr>
          <p:spPr>
            <a:xfrm>
              <a:off x="6023609" y="3120389"/>
              <a:ext cx="2202180" cy="274320"/>
            </a:xfrm>
            <a:custGeom>
              <a:avLst/>
              <a:gdLst/>
              <a:ahLst/>
              <a:cxnLst/>
              <a:rect l="l" t="t" r="r" b="b"/>
              <a:pathLst>
                <a:path w="2202179" h="274320">
                  <a:moveTo>
                    <a:pt x="2156460" y="0"/>
                  </a:moveTo>
                  <a:lnTo>
                    <a:pt x="45719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20"/>
                  </a:lnTo>
                  <a:lnTo>
                    <a:pt x="0" y="228600"/>
                  </a:lnTo>
                  <a:lnTo>
                    <a:pt x="3589" y="246405"/>
                  </a:lnTo>
                  <a:lnTo>
                    <a:pt x="13382" y="260937"/>
                  </a:lnTo>
                  <a:lnTo>
                    <a:pt x="27914" y="270730"/>
                  </a:lnTo>
                  <a:lnTo>
                    <a:pt x="45719" y="274320"/>
                  </a:lnTo>
                  <a:lnTo>
                    <a:pt x="2156460" y="274320"/>
                  </a:lnTo>
                  <a:lnTo>
                    <a:pt x="2174265" y="270730"/>
                  </a:lnTo>
                  <a:lnTo>
                    <a:pt x="2188797" y="260937"/>
                  </a:lnTo>
                  <a:lnTo>
                    <a:pt x="2198590" y="246405"/>
                  </a:lnTo>
                  <a:lnTo>
                    <a:pt x="2202180" y="228600"/>
                  </a:lnTo>
                  <a:lnTo>
                    <a:pt x="2202180" y="45720"/>
                  </a:lnTo>
                  <a:lnTo>
                    <a:pt x="2198590" y="27914"/>
                  </a:lnTo>
                  <a:lnTo>
                    <a:pt x="2188797" y="13382"/>
                  </a:lnTo>
                  <a:lnTo>
                    <a:pt x="2174265" y="3589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23609" y="3120389"/>
              <a:ext cx="2202180" cy="274320"/>
            </a:xfrm>
            <a:custGeom>
              <a:avLst/>
              <a:gdLst/>
              <a:ahLst/>
              <a:cxnLst/>
              <a:rect l="l" t="t" r="r" b="b"/>
              <a:pathLst>
                <a:path w="2202179" h="274320">
                  <a:moveTo>
                    <a:pt x="0" y="45720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19" y="0"/>
                  </a:lnTo>
                  <a:lnTo>
                    <a:pt x="2156460" y="0"/>
                  </a:lnTo>
                  <a:lnTo>
                    <a:pt x="2174265" y="3589"/>
                  </a:lnTo>
                  <a:lnTo>
                    <a:pt x="2188797" y="13382"/>
                  </a:lnTo>
                  <a:lnTo>
                    <a:pt x="2198590" y="27914"/>
                  </a:lnTo>
                  <a:lnTo>
                    <a:pt x="2202180" y="45720"/>
                  </a:lnTo>
                  <a:lnTo>
                    <a:pt x="2202180" y="228600"/>
                  </a:lnTo>
                  <a:lnTo>
                    <a:pt x="2198590" y="246405"/>
                  </a:lnTo>
                  <a:lnTo>
                    <a:pt x="2188797" y="260937"/>
                  </a:lnTo>
                  <a:lnTo>
                    <a:pt x="2174265" y="270730"/>
                  </a:lnTo>
                  <a:lnTo>
                    <a:pt x="2156460" y="274320"/>
                  </a:lnTo>
                  <a:lnTo>
                    <a:pt x="45719" y="274320"/>
                  </a:lnTo>
                  <a:lnTo>
                    <a:pt x="27914" y="270730"/>
                  </a:lnTo>
                  <a:lnTo>
                    <a:pt x="13382" y="260937"/>
                  </a:lnTo>
                  <a:lnTo>
                    <a:pt x="3589" y="246405"/>
                  </a:lnTo>
                  <a:lnTo>
                    <a:pt x="0" y="228600"/>
                  </a:lnTo>
                  <a:lnTo>
                    <a:pt x="0" y="4572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209284" y="3090227"/>
            <a:ext cx="1838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Primary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Visor</a:t>
            </a:r>
            <a:r>
              <a:rPr dirty="0" sz="1800" spc="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Assy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2884" y="3621404"/>
            <a:ext cx="2868930" cy="2579370"/>
            <a:chOff x="222884" y="3621404"/>
            <a:chExt cx="2868930" cy="257937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59" y="3649979"/>
              <a:ext cx="2811780" cy="25222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7172" y="3635692"/>
              <a:ext cx="2840355" cy="2550795"/>
            </a:xfrm>
            <a:custGeom>
              <a:avLst/>
              <a:gdLst/>
              <a:ahLst/>
              <a:cxnLst/>
              <a:rect l="l" t="t" r="r" b="b"/>
              <a:pathLst>
                <a:path w="2840355" h="2550795">
                  <a:moveTo>
                    <a:pt x="0" y="2550795"/>
                  </a:moveTo>
                  <a:lnTo>
                    <a:pt x="2840355" y="2550795"/>
                  </a:lnTo>
                  <a:lnTo>
                    <a:pt x="2840355" y="0"/>
                  </a:lnTo>
                  <a:lnTo>
                    <a:pt x="0" y="0"/>
                  </a:lnTo>
                  <a:lnTo>
                    <a:pt x="0" y="25507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2665729" y="280670"/>
            <a:ext cx="3827779" cy="391160"/>
            <a:chOff x="2665729" y="280670"/>
            <a:chExt cx="3827779" cy="391160"/>
          </a:xfrm>
        </p:grpSpPr>
        <p:sp>
          <p:nvSpPr>
            <p:cNvPr id="29" name="object 29"/>
            <p:cNvSpPr/>
            <p:nvPr/>
          </p:nvSpPr>
          <p:spPr>
            <a:xfrm>
              <a:off x="2678429" y="293370"/>
              <a:ext cx="3802379" cy="365760"/>
            </a:xfrm>
            <a:custGeom>
              <a:avLst/>
              <a:gdLst/>
              <a:ahLst/>
              <a:cxnLst/>
              <a:rect l="l" t="t" r="r" b="b"/>
              <a:pathLst>
                <a:path w="3802379" h="365759">
                  <a:moveTo>
                    <a:pt x="3741420" y="0"/>
                  </a:moveTo>
                  <a:lnTo>
                    <a:pt x="60959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800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59" y="365759"/>
                  </a:lnTo>
                  <a:lnTo>
                    <a:pt x="3741420" y="365759"/>
                  </a:lnTo>
                  <a:lnTo>
                    <a:pt x="3765143" y="360967"/>
                  </a:lnTo>
                  <a:lnTo>
                    <a:pt x="3784520" y="347900"/>
                  </a:lnTo>
                  <a:lnTo>
                    <a:pt x="3797587" y="328523"/>
                  </a:lnTo>
                  <a:lnTo>
                    <a:pt x="3802379" y="304800"/>
                  </a:lnTo>
                  <a:lnTo>
                    <a:pt x="3802379" y="60959"/>
                  </a:lnTo>
                  <a:lnTo>
                    <a:pt x="3797587" y="37236"/>
                  </a:lnTo>
                  <a:lnTo>
                    <a:pt x="3784520" y="17859"/>
                  </a:lnTo>
                  <a:lnTo>
                    <a:pt x="3765143" y="4792"/>
                  </a:lnTo>
                  <a:lnTo>
                    <a:pt x="37414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78429" y="293370"/>
              <a:ext cx="3802379" cy="365760"/>
            </a:xfrm>
            <a:custGeom>
              <a:avLst/>
              <a:gdLst/>
              <a:ahLst/>
              <a:cxnLst/>
              <a:rect l="l" t="t" r="r" b="b"/>
              <a:pathLst>
                <a:path w="3802379" h="365759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741420" y="0"/>
                  </a:lnTo>
                  <a:lnTo>
                    <a:pt x="3765143" y="4792"/>
                  </a:lnTo>
                  <a:lnTo>
                    <a:pt x="3784520" y="17859"/>
                  </a:lnTo>
                  <a:lnTo>
                    <a:pt x="3797587" y="37236"/>
                  </a:lnTo>
                  <a:lnTo>
                    <a:pt x="3802379" y="60959"/>
                  </a:lnTo>
                  <a:lnTo>
                    <a:pt x="3802379" y="304800"/>
                  </a:lnTo>
                  <a:lnTo>
                    <a:pt x="3797587" y="328523"/>
                  </a:lnTo>
                  <a:lnTo>
                    <a:pt x="3784520" y="347900"/>
                  </a:lnTo>
                  <a:lnTo>
                    <a:pt x="3765143" y="360967"/>
                  </a:lnTo>
                  <a:lnTo>
                    <a:pt x="3741420" y="365759"/>
                  </a:lnTo>
                  <a:lnTo>
                    <a:pt x="60959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800"/>
                  </a:lnTo>
                  <a:lnTo>
                    <a:pt x="0" y="60959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777108" y="308927"/>
            <a:ext cx="3609975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MOULDING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PARTS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52888" y="3392804"/>
            <a:ext cx="5154930" cy="2884170"/>
            <a:chOff x="3552888" y="3392804"/>
            <a:chExt cx="5154930" cy="288417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0" y="3421379"/>
              <a:ext cx="2072639" cy="28041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67176" y="3407092"/>
              <a:ext cx="2101215" cy="2832735"/>
            </a:xfrm>
            <a:custGeom>
              <a:avLst/>
              <a:gdLst/>
              <a:ahLst/>
              <a:cxnLst/>
              <a:rect l="l" t="t" r="r" b="b"/>
              <a:pathLst>
                <a:path w="2101215" h="2832735">
                  <a:moveTo>
                    <a:pt x="0" y="2832735"/>
                  </a:moveTo>
                  <a:lnTo>
                    <a:pt x="2101215" y="2832735"/>
                  </a:lnTo>
                  <a:lnTo>
                    <a:pt x="2101215" y="0"/>
                  </a:lnTo>
                  <a:lnTo>
                    <a:pt x="0" y="0"/>
                  </a:lnTo>
                  <a:lnTo>
                    <a:pt x="0" y="283273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9800" y="3497579"/>
              <a:ext cx="2659379" cy="27508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5576" y="3483292"/>
              <a:ext cx="2687955" cy="2779395"/>
            </a:xfrm>
            <a:custGeom>
              <a:avLst/>
              <a:gdLst/>
              <a:ahLst/>
              <a:cxnLst/>
              <a:rect l="l" t="t" r="r" b="b"/>
              <a:pathLst>
                <a:path w="2687954" h="2779395">
                  <a:moveTo>
                    <a:pt x="0" y="2779395"/>
                  </a:moveTo>
                  <a:lnTo>
                    <a:pt x="2687954" y="2779395"/>
                  </a:lnTo>
                  <a:lnTo>
                    <a:pt x="2687954" y="0"/>
                  </a:lnTo>
                  <a:lnTo>
                    <a:pt x="0" y="0"/>
                  </a:lnTo>
                  <a:lnTo>
                    <a:pt x="0" y="277939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" y="15240"/>
            <a:ext cx="609600" cy="708659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90637" y="1425257"/>
          <a:ext cx="6186805" cy="531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5115"/>
                <a:gridCol w="2077085"/>
              </a:tblGrid>
              <a:tr h="283844">
                <a:tc gridSpan="2">
                  <a:txBody>
                    <a:bodyPr/>
                    <a:lstStyle/>
                    <a:p>
                      <a:pPr algn="ctr" marL="10795">
                        <a:lnSpc>
                          <a:spcPts val="2105"/>
                        </a:lnSpc>
                        <a:spcBef>
                          <a:spcPts val="30"/>
                        </a:spcBef>
                      </a:pPr>
                      <a:r>
                        <a:rPr dirty="0" sz="1800" spc="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8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HOUSE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3364">
                <a:tc>
                  <a:txBody>
                    <a:bodyPr/>
                    <a:lstStyle/>
                    <a:p>
                      <a:pPr marL="109855">
                        <a:lnSpc>
                          <a:spcPts val="1845"/>
                        </a:lnSpc>
                        <a:spcBef>
                          <a:spcPts val="50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ts val="1845"/>
                        </a:lnSpc>
                        <a:spcBef>
                          <a:spcPts val="50"/>
                        </a:spcBef>
                      </a:pP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800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SQ</a:t>
                      </a:r>
                      <a:r>
                        <a:rPr dirty="0" sz="1600" spc="-6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741045">
                <a:tc>
                  <a:txBody>
                    <a:bodyPr/>
                    <a:lstStyle/>
                    <a:p>
                      <a:pPr algn="just" marL="10160" marR="325755" indent="53340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acr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Ser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es</a:t>
                      </a: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dirty="0" sz="1600" spc="-1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lud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-1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spc="-6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Barrel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lub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9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741045">
                <a:tc>
                  <a:txBody>
                    <a:bodyPr/>
                    <a:lstStyle/>
                    <a:p>
                      <a:pPr marL="10160" marR="277495">
                        <a:lnSpc>
                          <a:spcPct val="100000"/>
                        </a:lnSpc>
                      </a:pP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Ton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Milacron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Machine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Series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1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A220 </a:t>
                      </a:r>
                      <a:r>
                        <a:rPr dirty="0" sz="1600" spc="-38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ud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Scre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Barrel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lub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9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741044">
                <a:tc>
                  <a:txBody>
                    <a:bodyPr/>
                    <a:lstStyle/>
                    <a:p>
                      <a:pPr marL="10160" marR="131445">
                        <a:lnSpc>
                          <a:spcPct val="100000"/>
                        </a:lnSpc>
                      </a:pP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Ma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es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lud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-1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spc="-6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Barrel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lub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9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741045">
                <a:tc>
                  <a:txBody>
                    <a:bodyPr/>
                    <a:lstStyle/>
                    <a:p>
                      <a:pPr marL="10160" marR="232410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150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Ton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Milacron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Machine</a:t>
                      </a:r>
                      <a:r>
                        <a:rPr dirty="0" sz="1600" spc="-9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Series</a:t>
                      </a: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150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A610 </a:t>
                      </a:r>
                      <a:r>
                        <a:rPr dirty="0" sz="1600" spc="-38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ud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Scre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Barrel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lub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1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9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ll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364">
                <a:tc>
                  <a:txBody>
                    <a:bodyPr/>
                    <a:lstStyle/>
                    <a:p>
                      <a:pPr marL="109855">
                        <a:lnSpc>
                          <a:spcPts val="1814"/>
                        </a:lnSpc>
                        <a:spcBef>
                          <a:spcPts val="80"/>
                        </a:spcBef>
                      </a:pP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opp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dirty="0" sz="1600" spc="-9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1814"/>
                        </a:lnSpc>
                        <a:spcBef>
                          <a:spcPts val="80"/>
                        </a:spcBef>
                      </a:pP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07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109855">
                        <a:lnSpc>
                          <a:spcPts val="1810"/>
                        </a:lnSpc>
                        <a:spcBef>
                          <a:spcPts val="80"/>
                        </a:spcBef>
                      </a:pP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RM</a:t>
                      </a:r>
                      <a:r>
                        <a:rPr dirty="0" sz="1600" spc="-8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Oven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810"/>
                        </a:lnSpc>
                        <a:spcBef>
                          <a:spcPts val="8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415">
                <a:tc>
                  <a:txBody>
                    <a:bodyPr/>
                    <a:lstStyle/>
                    <a:p>
                      <a:pPr marL="109855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 spc="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RM</a:t>
                      </a:r>
                      <a:r>
                        <a:rPr dirty="0" sz="1600" spc="-8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Loader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109855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MTC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109855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CRANES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1810"/>
                        </a:lnSpc>
                        <a:spcBef>
                          <a:spcPts val="8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86169">
                <a:tc>
                  <a:txBody>
                    <a:bodyPr/>
                    <a:lstStyle/>
                    <a:p>
                      <a:pPr algn="r" marR="22777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600" spc="-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AIR</a:t>
                      </a:r>
                      <a:r>
                        <a:rPr dirty="0" sz="1600" spc="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COMPRESSOR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01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53367">
                <a:tc>
                  <a:txBody>
                    <a:bodyPr/>
                    <a:lstStyle/>
                    <a:p>
                      <a:pPr algn="r" marR="2300605">
                        <a:lnSpc>
                          <a:spcPts val="1800"/>
                        </a:lnSpc>
                        <a:spcBef>
                          <a:spcPts val="90"/>
                        </a:spcBef>
                      </a:pP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COOLING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TOWER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800"/>
                        </a:lnSpc>
                        <a:spcBef>
                          <a:spcPts val="9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1109" y="975360"/>
            <a:ext cx="1711960" cy="5372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54779" y="1041336"/>
            <a:ext cx="1399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1800" spc="229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1800" spc="16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1800" spc="1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1800" spc="55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1800" spc="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1800" spc="114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1800" spc="3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1800" spc="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1800" spc="15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" y="952500"/>
            <a:ext cx="4137659" cy="2400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96309" y="349250"/>
            <a:ext cx="2235200" cy="474980"/>
            <a:chOff x="3496309" y="349250"/>
            <a:chExt cx="2235200" cy="474980"/>
          </a:xfrm>
        </p:grpSpPr>
        <p:sp>
          <p:nvSpPr>
            <p:cNvPr id="4" name="object 4"/>
            <p:cNvSpPr/>
            <p:nvPr/>
          </p:nvSpPr>
          <p:spPr>
            <a:xfrm>
              <a:off x="3509009" y="361950"/>
              <a:ext cx="2209800" cy="449580"/>
            </a:xfrm>
            <a:custGeom>
              <a:avLst/>
              <a:gdLst/>
              <a:ahLst/>
              <a:cxnLst/>
              <a:rect l="l" t="t" r="r" b="b"/>
              <a:pathLst>
                <a:path w="2209800" h="449580">
                  <a:moveTo>
                    <a:pt x="2134869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29"/>
                  </a:lnTo>
                  <a:lnTo>
                    <a:pt x="0" y="374650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29" y="449579"/>
                  </a:lnTo>
                  <a:lnTo>
                    <a:pt x="2134869" y="449579"/>
                  </a:lnTo>
                  <a:lnTo>
                    <a:pt x="2164044" y="443694"/>
                  </a:lnTo>
                  <a:lnTo>
                    <a:pt x="2187860" y="427640"/>
                  </a:lnTo>
                  <a:lnTo>
                    <a:pt x="2203914" y="403824"/>
                  </a:lnTo>
                  <a:lnTo>
                    <a:pt x="2209800" y="374650"/>
                  </a:lnTo>
                  <a:lnTo>
                    <a:pt x="2209800" y="74929"/>
                  </a:lnTo>
                  <a:lnTo>
                    <a:pt x="2203914" y="45755"/>
                  </a:lnTo>
                  <a:lnTo>
                    <a:pt x="2187860" y="21939"/>
                  </a:lnTo>
                  <a:lnTo>
                    <a:pt x="2164044" y="5885"/>
                  </a:lnTo>
                  <a:lnTo>
                    <a:pt x="213486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09009" y="361950"/>
              <a:ext cx="2209800" cy="449580"/>
            </a:xfrm>
            <a:custGeom>
              <a:avLst/>
              <a:gdLst/>
              <a:ahLst/>
              <a:cxnLst/>
              <a:rect l="l" t="t" r="r" b="b"/>
              <a:pathLst>
                <a:path w="2209800" h="449580">
                  <a:moveTo>
                    <a:pt x="0" y="74929"/>
                  </a:moveTo>
                  <a:lnTo>
                    <a:pt x="5885" y="45755"/>
                  </a:lnTo>
                  <a:lnTo>
                    <a:pt x="21939" y="21939"/>
                  </a:lnTo>
                  <a:lnTo>
                    <a:pt x="45755" y="5885"/>
                  </a:lnTo>
                  <a:lnTo>
                    <a:pt x="74929" y="0"/>
                  </a:lnTo>
                  <a:lnTo>
                    <a:pt x="2134869" y="0"/>
                  </a:lnTo>
                  <a:lnTo>
                    <a:pt x="2164044" y="5885"/>
                  </a:lnTo>
                  <a:lnTo>
                    <a:pt x="2187860" y="21939"/>
                  </a:lnTo>
                  <a:lnTo>
                    <a:pt x="2203914" y="45755"/>
                  </a:lnTo>
                  <a:lnTo>
                    <a:pt x="2209800" y="74929"/>
                  </a:lnTo>
                  <a:lnTo>
                    <a:pt x="2209800" y="374650"/>
                  </a:lnTo>
                  <a:lnTo>
                    <a:pt x="2203914" y="403824"/>
                  </a:lnTo>
                  <a:lnTo>
                    <a:pt x="2187860" y="427640"/>
                  </a:lnTo>
                  <a:lnTo>
                    <a:pt x="2164044" y="443694"/>
                  </a:lnTo>
                  <a:lnTo>
                    <a:pt x="2134869" y="449579"/>
                  </a:lnTo>
                  <a:lnTo>
                    <a:pt x="74929" y="449579"/>
                  </a:lnTo>
                  <a:lnTo>
                    <a:pt x="45755" y="443694"/>
                  </a:lnTo>
                  <a:lnTo>
                    <a:pt x="21939" y="427640"/>
                  </a:lnTo>
                  <a:lnTo>
                    <a:pt x="5885" y="403824"/>
                  </a:lnTo>
                  <a:lnTo>
                    <a:pt x="0" y="374650"/>
                  </a:lnTo>
                  <a:lnTo>
                    <a:pt x="0" y="74929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776979" y="408622"/>
            <a:ext cx="1670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9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17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800" spc="-7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3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3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1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10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7720" y="952500"/>
            <a:ext cx="4221480" cy="2400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140" y="3497579"/>
            <a:ext cx="4137660" cy="2446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4400" y="3497579"/>
            <a:ext cx="4114800" cy="24460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3055620"/>
            <a:ext cx="3878579" cy="2263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2520" y="3055620"/>
            <a:ext cx="3642360" cy="2263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780" y="906780"/>
            <a:ext cx="3893820" cy="19888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4900" y="906780"/>
            <a:ext cx="3649979" cy="19126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1820" y="5387339"/>
            <a:ext cx="2887980" cy="13714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" y="15240"/>
            <a:ext cx="685800" cy="7924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972"/>
            <a:ext cx="9144000" cy="5455920"/>
            <a:chOff x="0" y="1203972"/>
            <a:chExt cx="9144000" cy="5455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3972"/>
              <a:ext cx="9143999" cy="54559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562100"/>
              <a:ext cx="8686800" cy="4747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4150" y="1515364"/>
              <a:ext cx="8775700" cy="4838700"/>
            </a:xfrm>
            <a:custGeom>
              <a:avLst/>
              <a:gdLst/>
              <a:ahLst/>
              <a:cxnLst/>
              <a:rect l="l" t="t" r="r" b="b"/>
              <a:pathLst>
                <a:path w="8775700" h="4838700">
                  <a:moveTo>
                    <a:pt x="880122" y="0"/>
                  </a:moveTo>
                  <a:lnTo>
                    <a:pt x="880122" y="2286"/>
                  </a:lnTo>
                  <a:lnTo>
                    <a:pt x="8775700" y="2286"/>
                  </a:lnTo>
                  <a:lnTo>
                    <a:pt x="8775700" y="4003929"/>
                  </a:lnTo>
                  <a:lnTo>
                    <a:pt x="8771382" y="4088155"/>
                  </a:lnTo>
                  <a:lnTo>
                    <a:pt x="8758809" y="4171137"/>
                  </a:lnTo>
                  <a:lnTo>
                    <a:pt x="8738235" y="4251261"/>
                  </a:lnTo>
                  <a:lnTo>
                    <a:pt x="8710041" y="4328071"/>
                  </a:lnTo>
                  <a:lnTo>
                    <a:pt x="8674862" y="4401146"/>
                  </a:lnTo>
                  <a:lnTo>
                    <a:pt x="8632952" y="4470057"/>
                  </a:lnTo>
                  <a:lnTo>
                    <a:pt x="8584946" y="4534382"/>
                  </a:lnTo>
                  <a:lnTo>
                    <a:pt x="8530971" y="4593717"/>
                  </a:lnTo>
                  <a:lnTo>
                    <a:pt x="8471662" y="4647641"/>
                  </a:lnTo>
                  <a:lnTo>
                    <a:pt x="8407273" y="4695748"/>
                  </a:lnTo>
                  <a:lnTo>
                    <a:pt x="8338439" y="4737608"/>
                  </a:lnTo>
                  <a:lnTo>
                    <a:pt x="8265286" y="4772812"/>
                  </a:lnTo>
                  <a:lnTo>
                    <a:pt x="8188579" y="4800930"/>
                  </a:lnTo>
                  <a:lnTo>
                    <a:pt x="8108442" y="4821529"/>
                  </a:lnTo>
                  <a:lnTo>
                    <a:pt x="8025383" y="4834191"/>
                  </a:lnTo>
                  <a:lnTo>
                    <a:pt x="7941183" y="4838446"/>
                  </a:lnTo>
                  <a:lnTo>
                    <a:pt x="0" y="4838446"/>
                  </a:lnTo>
                  <a:lnTo>
                    <a:pt x="0" y="836802"/>
                  </a:lnTo>
                  <a:lnTo>
                    <a:pt x="4254" y="752601"/>
                  </a:lnTo>
                  <a:lnTo>
                    <a:pt x="16916" y="669544"/>
                  </a:lnTo>
                  <a:lnTo>
                    <a:pt x="37515" y="589534"/>
                  </a:lnTo>
                  <a:lnTo>
                    <a:pt x="65633" y="512699"/>
                  </a:lnTo>
                  <a:lnTo>
                    <a:pt x="100838" y="439547"/>
                  </a:lnTo>
                  <a:lnTo>
                    <a:pt x="142697" y="370713"/>
                  </a:lnTo>
                  <a:lnTo>
                    <a:pt x="190804" y="306324"/>
                  </a:lnTo>
                  <a:lnTo>
                    <a:pt x="244729" y="247014"/>
                  </a:lnTo>
                  <a:lnTo>
                    <a:pt x="304063" y="193039"/>
                  </a:lnTo>
                  <a:lnTo>
                    <a:pt x="368388" y="145034"/>
                  </a:lnTo>
                  <a:lnTo>
                    <a:pt x="437299" y="103124"/>
                  </a:lnTo>
                  <a:lnTo>
                    <a:pt x="510374" y="67945"/>
                  </a:lnTo>
                  <a:lnTo>
                    <a:pt x="587184" y="39750"/>
                  </a:lnTo>
                  <a:lnTo>
                    <a:pt x="667308" y="19176"/>
                  </a:lnTo>
                  <a:lnTo>
                    <a:pt x="750290" y="6603"/>
                  </a:lnTo>
                  <a:lnTo>
                    <a:pt x="88012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802254" y="990282"/>
            <a:ext cx="353949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Precision</a:t>
            </a:r>
            <a:r>
              <a:rPr dirty="0" u="heavy" sz="1950" spc="-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Machining</a:t>
            </a:r>
            <a:r>
              <a:rPr dirty="0" u="heavy" sz="1950" spc="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VMC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8641" y="990282"/>
            <a:ext cx="395859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Precision</a:t>
            </a:r>
            <a:r>
              <a:rPr dirty="0" u="heavy" sz="1950" spc="-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Machining</a:t>
            </a:r>
            <a:r>
              <a:rPr dirty="0" u="heavy" sz="1950" spc="4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Wire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Cut</a:t>
            </a:r>
            <a:r>
              <a:rPr dirty="0" u="heavy" sz="1950" spc="5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12"/>
            <a:ext cx="9144000" cy="5532120"/>
            <a:chOff x="0" y="1143012"/>
            <a:chExt cx="9144000" cy="5532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12"/>
              <a:ext cx="9143999" cy="5532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501190"/>
              <a:ext cx="8686800" cy="48233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150" y="1454403"/>
              <a:ext cx="8775700" cy="4914900"/>
            </a:xfrm>
            <a:custGeom>
              <a:avLst/>
              <a:gdLst/>
              <a:ahLst/>
              <a:cxnLst/>
              <a:rect l="l" t="t" r="r" b="b"/>
              <a:pathLst>
                <a:path w="8775700" h="4914900">
                  <a:moveTo>
                    <a:pt x="892810" y="0"/>
                  </a:moveTo>
                  <a:lnTo>
                    <a:pt x="892810" y="2286"/>
                  </a:lnTo>
                  <a:lnTo>
                    <a:pt x="8775700" y="2286"/>
                  </a:lnTo>
                  <a:lnTo>
                    <a:pt x="8775700" y="4067302"/>
                  </a:lnTo>
                  <a:lnTo>
                    <a:pt x="8771382" y="4152887"/>
                  </a:lnTo>
                  <a:lnTo>
                    <a:pt x="8758555" y="4237139"/>
                  </a:lnTo>
                  <a:lnTo>
                    <a:pt x="8737600" y="4318469"/>
                  </a:lnTo>
                  <a:lnTo>
                    <a:pt x="8709025" y="4396460"/>
                  </a:lnTo>
                  <a:lnTo>
                    <a:pt x="8673338" y="4470641"/>
                  </a:lnTo>
                  <a:lnTo>
                    <a:pt x="8630793" y="4540592"/>
                  </a:lnTo>
                  <a:lnTo>
                    <a:pt x="8582025" y="4605896"/>
                  </a:lnTo>
                  <a:lnTo>
                    <a:pt x="8527288" y="4666132"/>
                  </a:lnTo>
                  <a:lnTo>
                    <a:pt x="8466963" y="4720869"/>
                  </a:lnTo>
                  <a:lnTo>
                    <a:pt x="8401685" y="4769700"/>
                  </a:lnTo>
                  <a:lnTo>
                    <a:pt x="8331708" y="4812207"/>
                  </a:lnTo>
                  <a:lnTo>
                    <a:pt x="8257540" y="4847932"/>
                  </a:lnTo>
                  <a:lnTo>
                    <a:pt x="8179561" y="4876482"/>
                  </a:lnTo>
                  <a:lnTo>
                    <a:pt x="8098282" y="4897386"/>
                  </a:lnTo>
                  <a:lnTo>
                    <a:pt x="8014081" y="4910251"/>
                  </a:lnTo>
                  <a:lnTo>
                    <a:pt x="7928483" y="4914569"/>
                  </a:lnTo>
                  <a:lnTo>
                    <a:pt x="0" y="4914569"/>
                  </a:lnTo>
                  <a:lnTo>
                    <a:pt x="0" y="849503"/>
                  </a:lnTo>
                  <a:lnTo>
                    <a:pt x="4317" y="763905"/>
                  </a:lnTo>
                  <a:lnTo>
                    <a:pt x="17183" y="679704"/>
                  </a:lnTo>
                  <a:lnTo>
                    <a:pt x="38087" y="598424"/>
                  </a:lnTo>
                  <a:lnTo>
                    <a:pt x="66636" y="520446"/>
                  </a:lnTo>
                  <a:lnTo>
                    <a:pt x="102374" y="446278"/>
                  </a:lnTo>
                  <a:lnTo>
                    <a:pt x="144868" y="376300"/>
                  </a:lnTo>
                  <a:lnTo>
                    <a:pt x="193700" y="311023"/>
                  </a:lnTo>
                  <a:lnTo>
                    <a:pt x="248437" y="250698"/>
                  </a:lnTo>
                  <a:lnTo>
                    <a:pt x="308673" y="195961"/>
                  </a:lnTo>
                  <a:lnTo>
                    <a:pt x="373976" y="147193"/>
                  </a:lnTo>
                  <a:lnTo>
                    <a:pt x="443928" y="104648"/>
                  </a:lnTo>
                  <a:lnTo>
                    <a:pt x="518121" y="68961"/>
                  </a:lnTo>
                  <a:lnTo>
                    <a:pt x="596099" y="40386"/>
                  </a:lnTo>
                  <a:lnTo>
                    <a:pt x="677430" y="19431"/>
                  </a:lnTo>
                  <a:lnTo>
                    <a:pt x="761682" y="6604"/>
                  </a:lnTo>
                  <a:lnTo>
                    <a:pt x="89281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2001" y="990282"/>
            <a:ext cx="354774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Precision</a:t>
            </a:r>
            <a:r>
              <a:rPr dirty="0" u="heavy" sz="195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Machining</a:t>
            </a:r>
            <a:r>
              <a:rPr dirty="0" u="heavy" sz="1950" spc="6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EDM</a:t>
            </a:r>
            <a:r>
              <a:rPr dirty="0" u="heavy" sz="1950" spc="4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234439"/>
            <a:ext cx="8686800" cy="54635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9" y="1447800"/>
            <a:ext cx="3208020" cy="2286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6695" y="1426844"/>
          <a:ext cx="8893810" cy="23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095"/>
                <a:gridCol w="2339340"/>
                <a:gridCol w="3239769"/>
              </a:tblGrid>
              <a:tr h="23069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6FC0"/>
                      </a:solidFill>
                      <a:prstDash val="solid"/>
                    </a:lnL>
                    <a:lnR w="9525">
                      <a:solidFill>
                        <a:srgbClr val="006FC0"/>
                      </a:solidFill>
                      <a:prstDash val="solid"/>
                    </a:lnR>
                    <a:lnT w="9525">
                      <a:solidFill>
                        <a:srgbClr val="006FC0"/>
                      </a:solidFill>
                      <a:prstDash val="solid"/>
                    </a:lnT>
                    <a:lnB w="9525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6FC0"/>
                      </a:solidFill>
                      <a:prstDash val="solid"/>
                    </a:lnL>
                    <a:lnR w="9525">
                      <a:solidFill>
                        <a:srgbClr val="006FC0"/>
                      </a:solidFill>
                      <a:prstDash val="solid"/>
                    </a:lnR>
                    <a:lnT w="9525">
                      <a:solidFill>
                        <a:srgbClr val="006FC0"/>
                      </a:solidFill>
                      <a:prstDash val="solid"/>
                    </a:lnT>
                    <a:lnB w="9525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6FC0"/>
                      </a:solidFill>
                      <a:prstDash val="solid"/>
                    </a:lnL>
                    <a:lnR w="9525">
                      <a:solidFill>
                        <a:srgbClr val="006FC0"/>
                      </a:solidFill>
                      <a:prstDash val="solid"/>
                    </a:lnR>
                    <a:lnT w="9525">
                      <a:solidFill>
                        <a:srgbClr val="006FC0"/>
                      </a:solidFill>
                      <a:prstDash val="solid"/>
                    </a:lnT>
                    <a:lnB w="9525">
                      <a:solidFill>
                        <a:srgbClr val="006FC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" y="1440180"/>
            <a:ext cx="3268979" cy="2293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53740" y="3869054"/>
            <a:ext cx="5816600" cy="2350770"/>
            <a:chOff x="3253740" y="3869054"/>
            <a:chExt cx="5816600" cy="23507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220" y="3878579"/>
              <a:ext cx="3489960" cy="2331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65521" y="3873817"/>
              <a:ext cx="3499485" cy="2341245"/>
            </a:xfrm>
            <a:custGeom>
              <a:avLst/>
              <a:gdLst/>
              <a:ahLst/>
              <a:cxnLst/>
              <a:rect l="l" t="t" r="r" b="b"/>
              <a:pathLst>
                <a:path w="3499484" h="2341245">
                  <a:moveTo>
                    <a:pt x="0" y="2341245"/>
                  </a:moveTo>
                  <a:lnTo>
                    <a:pt x="3499484" y="2341245"/>
                  </a:lnTo>
                  <a:lnTo>
                    <a:pt x="3499484" y="0"/>
                  </a:lnTo>
                  <a:lnTo>
                    <a:pt x="0" y="0"/>
                  </a:lnTo>
                  <a:lnTo>
                    <a:pt x="0" y="2341245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3740" y="3878579"/>
              <a:ext cx="2263140" cy="23317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714115" y="958151"/>
            <a:ext cx="1964689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Conv</a:t>
            </a:r>
            <a:r>
              <a:rPr dirty="0" u="heavy" sz="1950" spc="-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M/C </a:t>
            </a:r>
            <a:r>
              <a:rPr dirty="0" u="heavy" sz="1950" spc="4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8540" y="1432560"/>
            <a:ext cx="2286000" cy="23012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120" y="3878579"/>
            <a:ext cx="3002280" cy="23088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6780"/>
            <a:ext cx="9144000" cy="405130"/>
            <a:chOff x="0" y="906780"/>
            <a:chExt cx="9144000" cy="405130"/>
          </a:xfrm>
        </p:grpSpPr>
        <p:sp>
          <p:nvSpPr>
            <p:cNvPr id="3" name="object 3"/>
            <p:cNvSpPr/>
            <p:nvPr/>
          </p:nvSpPr>
          <p:spPr>
            <a:xfrm>
              <a:off x="3143250" y="1040130"/>
              <a:ext cx="2819400" cy="259079"/>
            </a:xfrm>
            <a:custGeom>
              <a:avLst/>
              <a:gdLst/>
              <a:ahLst/>
              <a:cxnLst/>
              <a:rect l="l" t="t" r="r" b="b"/>
              <a:pathLst>
                <a:path w="2819400" h="259080">
                  <a:moveTo>
                    <a:pt x="2796032" y="0"/>
                  </a:moveTo>
                  <a:lnTo>
                    <a:pt x="23368" y="0"/>
                  </a:lnTo>
                  <a:lnTo>
                    <a:pt x="14305" y="1847"/>
                  </a:lnTo>
                  <a:lnTo>
                    <a:pt x="6873" y="6873"/>
                  </a:lnTo>
                  <a:lnTo>
                    <a:pt x="1847" y="14305"/>
                  </a:lnTo>
                  <a:lnTo>
                    <a:pt x="0" y="23368"/>
                  </a:lnTo>
                  <a:lnTo>
                    <a:pt x="0" y="235712"/>
                  </a:lnTo>
                  <a:lnTo>
                    <a:pt x="1847" y="244774"/>
                  </a:lnTo>
                  <a:lnTo>
                    <a:pt x="6873" y="252206"/>
                  </a:lnTo>
                  <a:lnTo>
                    <a:pt x="14305" y="257232"/>
                  </a:lnTo>
                  <a:lnTo>
                    <a:pt x="23368" y="259080"/>
                  </a:lnTo>
                  <a:lnTo>
                    <a:pt x="2796032" y="259080"/>
                  </a:lnTo>
                  <a:lnTo>
                    <a:pt x="2805094" y="257232"/>
                  </a:lnTo>
                  <a:lnTo>
                    <a:pt x="2812526" y="252206"/>
                  </a:lnTo>
                  <a:lnTo>
                    <a:pt x="2817552" y="244774"/>
                  </a:lnTo>
                  <a:lnTo>
                    <a:pt x="2819400" y="235712"/>
                  </a:lnTo>
                  <a:lnTo>
                    <a:pt x="2819400" y="23368"/>
                  </a:lnTo>
                  <a:lnTo>
                    <a:pt x="2817552" y="14305"/>
                  </a:lnTo>
                  <a:lnTo>
                    <a:pt x="2812526" y="6873"/>
                  </a:lnTo>
                  <a:lnTo>
                    <a:pt x="2805094" y="1847"/>
                  </a:lnTo>
                  <a:lnTo>
                    <a:pt x="279603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43250" y="1040130"/>
              <a:ext cx="2819400" cy="259079"/>
            </a:xfrm>
            <a:custGeom>
              <a:avLst/>
              <a:gdLst/>
              <a:ahLst/>
              <a:cxnLst/>
              <a:rect l="l" t="t" r="r" b="b"/>
              <a:pathLst>
                <a:path w="2819400" h="259080">
                  <a:moveTo>
                    <a:pt x="0" y="23368"/>
                  </a:moveTo>
                  <a:lnTo>
                    <a:pt x="1847" y="14305"/>
                  </a:lnTo>
                  <a:lnTo>
                    <a:pt x="6873" y="6873"/>
                  </a:lnTo>
                  <a:lnTo>
                    <a:pt x="14305" y="1847"/>
                  </a:lnTo>
                  <a:lnTo>
                    <a:pt x="23368" y="0"/>
                  </a:lnTo>
                  <a:lnTo>
                    <a:pt x="2796032" y="0"/>
                  </a:lnTo>
                  <a:lnTo>
                    <a:pt x="2805094" y="1847"/>
                  </a:lnTo>
                  <a:lnTo>
                    <a:pt x="2812526" y="6873"/>
                  </a:lnTo>
                  <a:lnTo>
                    <a:pt x="2817552" y="14305"/>
                  </a:lnTo>
                  <a:lnTo>
                    <a:pt x="2819400" y="23368"/>
                  </a:lnTo>
                  <a:lnTo>
                    <a:pt x="2819400" y="235712"/>
                  </a:lnTo>
                  <a:lnTo>
                    <a:pt x="2817552" y="244774"/>
                  </a:lnTo>
                  <a:lnTo>
                    <a:pt x="2812526" y="252206"/>
                  </a:lnTo>
                  <a:lnTo>
                    <a:pt x="2805094" y="257232"/>
                  </a:lnTo>
                  <a:lnTo>
                    <a:pt x="2796032" y="259080"/>
                  </a:lnTo>
                  <a:lnTo>
                    <a:pt x="23368" y="259080"/>
                  </a:lnTo>
                  <a:lnTo>
                    <a:pt x="14305" y="257232"/>
                  </a:lnTo>
                  <a:lnTo>
                    <a:pt x="6873" y="252206"/>
                  </a:lnTo>
                  <a:lnTo>
                    <a:pt x="1847" y="244774"/>
                  </a:lnTo>
                  <a:lnTo>
                    <a:pt x="0" y="235712"/>
                  </a:lnTo>
                  <a:lnTo>
                    <a:pt x="0" y="23368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0885" y="3870007"/>
            <a:ext cx="162369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Quality</a:t>
            </a:r>
            <a:r>
              <a:rPr dirty="0" u="heavy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055" y="3889057"/>
            <a:ext cx="226568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Projects</a:t>
            </a:r>
            <a:r>
              <a:rPr dirty="0" u="heavy" sz="195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Engg</a:t>
            </a:r>
            <a:r>
              <a:rPr dirty="0" u="heavy" sz="195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7633" y="967557"/>
            <a:ext cx="2771140" cy="67500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37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FACILITY</a:t>
            </a:r>
            <a:endParaRPr sz="180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  <a:spcBef>
                <a:spcPts val="334"/>
              </a:spcBef>
            </a:pPr>
            <a:r>
              <a:rPr dirty="0" u="heavy" sz="195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CAD/CAM</a:t>
            </a:r>
            <a:r>
              <a:rPr dirty="0" u="heavy" sz="1950" spc="1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" y="4244340"/>
            <a:ext cx="2979420" cy="22326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" y="1691639"/>
            <a:ext cx="2979420" cy="2171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9340" y="1676400"/>
            <a:ext cx="2933700" cy="2148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9439" y="1676400"/>
            <a:ext cx="2872740" cy="2171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9439" y="4267200"/>
            <a:ext cx="2872740" cy="2209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0" y="4267200"/>
            <a:ext cx="2964179" cy="22098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440180"/>
            <a:ext cx="8983980" cy="4998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7871" y="1048702"/>
            <a:ext cx="13100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FF0000"/>
                </a:solidFill>
                <a:latin typeface="Calibri"/>
                <a:cs typeface="Calibri"/>
              </a:rPr>
              <a:t>Core</a:t>
            </a:r>
            <a:r>
              <a:rPr dirty="0" sz="1800" spc="-9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dirty="0" sz="180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Cavity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15240"/>
            <a:ext cx="762000" cy="8839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91840" y="106679"/>
            <a:ext cx="5764530" cy="803910"/>
            <a:chOff x="3291840" y="106679"/>
            <a:chExt cx="5764530" cy="8039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80" y="106679"/>
              <a:ext cx="1413509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329940" y="1188719"/>
            <a:ext cx="3070860" cy="777240"/>
            <a:chOff x="3329940" y="1188719"/>
            <a:chExt cx="3070860" cy="777240"/>
          </a:xfrm>
        </p:grpSpPr>
        <p:sp>
          <p:nvSpPr>
            <p:cNvPr id="9" name="object 9"/>
            <p:cNvSpPr/>
            <p:nvPr/>
          </p:nvSpPr>
          <p:spPr>
            <a:xfrm>
              <a:off x="3345180" y="1196339"/>
              <a:ext cx="3048000" cy="754380"/>
            </a:xfrm>
            <a:custGeom>
              <a:avLst/>
              <a:gdLst/>
              <a:ahLst/>
              <a:cxnLst/>
              <a:rect l="l" t="t" r="r" b="b"/>
              <a:pathLst>
                <a:path w="3048000" h="754380">
                  <a:moveTo>
                    <a:pt x="2873883" y="0"/>
                  </a:moveTo>
                  <a:lnTo>
                    <a:pt x="174117" y="0"/>
                  </a:lnTo>
                  <a:lnTo>
                    <a:pt x="119253" y="6476"/>
                  </a:lnTo>
                  <a:lnTo>
                    <a:pt x="71500" y="24384"/>
                  </a:lnTo>
                  <a:lnTo>
                    <a:pt x="33782" y="51562"/>
                  </a:lnTo>
                  <a:lnTo>
                    <a:pt x="8890" y="86106"/>
                  </a:lnTo>
                  <a:lnTo>
                    <a:pt x="0" y="125730"/>
                  </a:lnTo>
                  <a:lnTo>
                    <a:pt x="0" y="628650"/>
                  </a:lnTo>
                  <a:lnTo>
                    <a:pt x="8890" y="668274"/>
                  </a:lnTo>
                  <a:lnTo>
                    <a:pt x="33782" y="702818"/>
                  </a:lnTo>
                  <a:lnTo>
                    <a:pt x="71500" y="729996"/>
                  </a:lnTo>
                  <a:lnTo>
                    <a:pt x="119253" y="747902"/>
                  </a:lnTo>
                  <a:lnTo>
                    <a:pt x="174117" y="754380"/>
                  </a:lnTo>
                  <a:lnTo>
                    <a:pt x="2873883" y="754380"/>
                  </a:lnTo>
                  <a:lnTo>
                    <a:pt x="2928747" y="747902"/>
                  </a:lnTo>
                  <a:lnTo>
                    <a:pt x="2976499" y="729996"/>
                  </a:lnTo>
                  <a:lnTo>
                    <a:pt x="3014218" y="702818"/>
                  </a:lnTo>
                  <a:lnTo>
                    <a:pt x="3039110" y="668274"/>
                  </a:lnTo>
                  <a:lnTo>
                    <a:pt x="3048000" y="628650"/>
                  </a:lnTo>
                  <a:lnTo>
                    <a:pt x="3048000" y="125730"/>
                  </a:lnTo>
                  <a:lnTo>
                    <a:pt x="3039110" y="86106"/>
                  </a:lnTo>
                  <a:lnTo>
                    <a:pt x="3014218" y="51562"/>
                  </a:lnTo>
                  <a:lnTo>
                    <a:pt x="2976499" y="24384"/>
                  </a:lnTo>
                  <a:lnTo>
                    <a:pt x="2928747" y="6476"/>
                  </a:lnTo>
                  <a:lnTo>
                    <a:pt x="2873883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29940" y="1188719"/>
              <a:ext cx="3070860" cy="777240"/>
            </a:xfrm>
            <a:custGeom>
              <a:avLst/>
              <a:gdLst/>
              <a:ahLst/>
              <a:cxnLst/>
              <a:rect l="l" t="t" r="r" b="b"/>
              <a:pathLst>
                <a:path w="3070860" h="777239">
                  <a:moveTo>
                    <a:pt x="3070733" y="136271"/>
                  </a:moveTo>
                  <a:lnTo>
                    <a:pt x="3055112" y="82042"/>
                  </a:lnTo>
                  <a:lnTo>
                    <a:pt x="3041142" y="65532"/>
                  </a:lnTo>
                  <a:lnTo>
                    <a:pt x="3041142" y="124841"/>
                  </a:lnTo>
                  <a:lnTo>
                    <a:pt x="3041142" y="653288"/>
                  </a:lnTo>
                  <a:lnTo>
                    <a:pt x="3004693" y="715137"/>
                  </a:lnTo>
                  <a:lnTo>
                    <a:pt x="2957703" y="742823"/>
                  </a:lnTo>
                  <a:lnTo>
                    <a:pt x="2914269" y="754253"/>
                  </a:lnTo>
                  <a:lnTo>
                    <a:pt x="2881249" y="756793"/>
                  </a:lnTo>
                  <a:lnTo>
                    <a:pt x="189484" y="756793"/>
                  </a:lnTo>
                  <a:lnTo>
                    <a:pt x="140716" y="750443"/>
                  </a:lnTo>
                  <a:lnTo>
                    <a:pt x="99060" y="736600"/>
                  </a:lnTo>
                  <a:lnTo>
                    <a:pt x="41656" y="684911"/>
                  </a:lnTo>
                  <a:lnTo>
                    <a:pt x="29591" y="652018"/>
                  </a:lnTo>
                  <a:lnTo>
                    <a:pt x="29591" y="136271"/>
                  </a:lnTo>
                  <a:lnTo>
                    <a:pt x="48641" y="80772"/>
                  </a:lnTo>
                  <a:lnTo>
                    <a:pt x="76454" y="54229"/>
                  </a:lnTo>
                  <a:lnTo>
                    <a:pt x="112903" y="34036"/>
                  </a:lnTo>
                  <a:lnTo>
                    <a:pt x="158115" y="22733"/>
                  </a:lnTo>
                  <a:lnTo>
                    <a:pt x="189484" y="20193"/>
                  </a:lnTo>
                  <a:lnTo>
                    <a:pt x="2883027" y="20193"/>
                  </a:lnTo>
                  <a:lnTo>
                    <a:pt x="2929890" y="26543"/>
                  </a:lnTo>
                  <a:lnTo>
                    <a:pt x="2995930" y="54229"/>
                  </a:lnTo>
                  <a:lnTo>
                    <a:pt x="3023743" y="82042"/>
                  </a:lnTo>
                  <a:lnTo>
                    <a:pt x="3041142" y="124841"/>
                  </a:lnTo>
                  <a:lnTo>
                    <a:pt x="3041142" y="65532"/>
                  </a:lnTo>
                  <a:lnTo>
                    <a:pt x="2981071" y="20193"/>
                  </a:lnTo>
                  <a:lnTo>
                    <a:pt x="2938653" y="5080"/>
                  </a:lnTo>
                  <a:lnTo>
                    <a:pt x="2900426" y="0"/>
                  </a:lnTo>
                  <a:lnTo>
                    <a:pt x="168529" y="0"/>
                  </a:lnTo>
                  <a:lnTo>
                    <a:pt x="83439" y="22733"/>
                  </a:lnTo>
                  <a:lnTo>
                    <a:pt x="43434" y="49149"/>
                  </a:lnTo>
                  <a:lnTo>
                    <a:pt x="8636" y="95885"/>
                  </a:lnTo>
                  <a:lnTo>
                    <a:pt x="5207" y="109728"/>
                  </a:lnTo>
                  <a:lnTo>
                    <a:pt x="1778" y="122301"/>
                  </a:lnTo>
                  <a:lnTo>
                    <a:pt x="0" y="136271"/>
                  </a:lnTo>
                  <a:lnTo>
                    <a:pt x="0" y="640715"/>
                  </a:lnTo>
                  <a:lnTo>
                    <a:pt x="15621" y="694944"/>
                  </a:lnTo>
                  <a:lnTo>
                    <a:pt x="55626" y="737870"/>
                  </a:lnTo>
                  <a:lnTo>
                    <a:pt x="99060" y="760476"/>
                  </a:lnTo>
                  <a:lnTo>
                    <a:pt x="151130" y="774446"/>
                  </a:lnTo>
                  <a:lnTo>
                    <a:pt x="170307" y="776986"/>
                  </a:lnTo>
                  <a:lnTo>
                    <a:pt x="2902204" y="776986"/>
                  </a:lnTo>
                  <a:lnTo>
                    <a:pt x="2956052" y="766826"/>
                  </a:lnTo>
                  <a:lnTo>
                    <a:pt x="3028950" y="727710"/>
                  </a:lnTo>
                  <a:lnTo>
                    <a:pt x="3056763" y="693674"/>
                  </a:lnTo>
                  <a:lnTo>
                    <a:pt x="3070733" y="654558"/>
                  </a:lnTo>
                  <a:lnTo>
                    <a:pt x="3070733" y="136271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628009" y="1279207"/>
            <a:ext cx="2255520" cy="455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1995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800" spc="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800" spc="3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800" spc="-14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800" spc="-4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4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800" spc="-1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480" y="2644139"/>
            <a:ext cx="3017520" cy="9448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28559" y="2567939"/>
            <a:ext cx="1104900" cy="10287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3340" y="2613660"/>
            <a:ext cx="1744980" cy="11430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5959" y="2567939"/>
            <a:ext cx="1562099" cy="10668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2511" y="1738312"/>
          <a:ext cx="8653780" cy="4371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85"/>
                <a:gridCol w="6496049"/>
              </a:tblGrid>
              <a:tr h="144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8895" marR="704215">
                        <a:lnSpc>
                          <a:spcPct val="103400"/>
                        </a:lnSpc>
                      </a:pPr>
                      <a:r>
                        <a:rPr dirty="0" sz="1500" spc="-15">
                          <a:latin typeface="Calibri"/>
                          <a:cs typeface="Calibri"/>
                        </a:rPr>
                        <a:t>OFFICE</a:t>
                      </a:r>
                      <a:r>
                        <a:rPr dirty="0" sz="15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5">
                          <a:latin typeface="Calibri"/>
                          <a:cs typeface="Calibri"/>
                        </a:rPr>
                        <a:t>WORKS </a:t>
                      </a:r>
                      <a:r>
                        <a:rPr dirty="0" sz="1500" spc="-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ADDRESS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dirty="0" u="heavy" sz="160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Abhinitee</a:t>
                      </a:r>
                      <a:r>
                        <a:rPr dirty="0" u="heavy" sz="1600" spc="-4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Plast</a:t>
                      </a:r>
                      <a:r>
                        <a:rPr dirty="0" u="heavy" sz="1600" spc="-9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-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India</a:t>
                      </a:r>
                      <a:r>
                        <a:rPr dirty="0" u="heavy" sz="1600" spc="2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Pvt</a:t>
                      </a:r>
                      <a:r>
                        <a:rPr dirty="0" u="heavy" sz="1600" spc="-3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Ltd</a:t>
                      </a:r>
                      <a:r>
                        <a:rPr dirty="0" u="heavy" sz="1600" spc="1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-1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:-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Calibri"/>
                          <a:cs typeface="Calibri"/>
                        </a:rPr>
                        <a:t>Works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6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Reg.</a:t>
                      </a:r>
                      <a:r>
                        <a:rPr dirty="0" sz="1600" spc="-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off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z="16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Plot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PAP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A-16,MIDC</a:t>
                      </a:r>
                      <a:r>
                        <a:rPr dirty="0" sz="1600" spc="-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Chakan,</a:t>
                      </a:r>
                      <a:r>
                        <a:rPr dirty="0" sz="160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0">
                          <a:latin typeface="Calibri"/>
                          <a:cs typeface="Calibri"/>
                        </a:rPr>
                        <a:t>Phase</a:t>
                      </a:r>
                      <a:r>
                        <a:rPr dirty="0" sz="16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IV,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Nighoje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0800" marR="1536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Pune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410501,Maharashtra,</a:t>
                      </a:r>
                      <a:r>
                        <a:rPr dirty="0" sz="160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India</a:t>
                      </a:r>
                      <a:r>
                        <a:rPr dirty="0" sz="1600" spc="-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(Opp.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Mahindra</a:t>
                      </a:r>
                      <a:r>
                        <a:rPr dirty="0" sz="16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Mahindra</a:t>
                      </a:r>
                      <a:r>
                        <a:rPr dirty="0" sz="1600" spc="10">
                          <a:latin typeface="Calibri"/>
                          <a:cs typeface="Calibri"/>
                        </a:rPr>
                        <a:t> Gate</a:t>
                      </a:r>
                      <a:r>
                        <a:rPr dirty="0" sz="16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No.</a:t>
                      </a:r>
                      <a:r>
                        <a:rPr dirty="0" sz="1600" spc="15">
                          <a:latin typeface="Calibri"/>
                          <a:cs typeface="Calibri"/>
                        </a:rPr>
                        <a:t> 11) </a:t>
                      </a:r>
                      <a:r>
                        <a:rPr dirty="0" sz="1600" spc="-3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Phone-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+91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9503186868/9503187878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89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500" spc="-30">
                          <a:latin typeface="Calibri"/>
                          <a:cs typeface="Calibri"/>
                        </a:rPr>
                        <a:t>CONTACT 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PERSONS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89"/>
                        </a:lnSpc>
                        <a:spcBef>
                          <a:spcPts val="240"/>
                        </a:spcBef>
                        <a:tabLst>
                          <a:tab pos="2933700" algn="l"/>
                          <a:tab pos="4497705" algn="l"/>
                        </a:tabLst>
                      </a:pPr>
                      <a:r>
                        <a:rPr dirty="0" sz="1500" spc="-2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J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TE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 spc="2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2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500" spc="-7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500" spc="2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5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950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5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18686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89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30"/>
                        </a:lnSpc>
                        <a:spcBef>
                          <a:spcPts val="300"/>
                        </a:spcBef>
                        <a:tabLst>
                          <a:tab pos="3482975" algn="l"/>
                          <a:tab pos="4518025" algn="l"/>
                        </a:tabLst>
                      </a:pPr>
                      <a:r>
                        <a:rPr dirty="0" sz="1500" spc="-5">
                          <a:latin typeface="Calibri"/>
                          <a:cs typeface="Calibri"/>
                        </a:rPr>
                        <a:t>MR.</a:t>
                      </a:r>
                      <a:r>
                        <a:rPr dirty="0" sz="15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MANGESH</a:t>
                      </a:r>
                      <a:r>
                        <a:rPr dirty="0" sz="15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THORAT	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DIRECTOR	</a:t>
                      </a:r>
                      <a:r>
                        <a:rPr dirty="0" sz="1500" spc="-5">
                          <a:latin typeface="Calibri"/>
                          <a:cs typeface="Calibri"/>
                        </a:rPr>
                        <a:t>+91</a:t>
                      </a:r>
                      <a:r>
                        <a:rPr dirty="0" sz="1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9503</a:t>
                      </a:r>
                      <a:r>
                        <a:rPr dirty="0" sz="15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187878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89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25"/>
                        </a:lnSpc>
                        <a:spcBef>
                          <a:spcPts val="305"/>
                        </a:spcBef>
                        <a:tabLst>
                          <a:tab pos="3469004" algn="l"/>
                          <a:tab pos="4558665" algn="l"/>
                        </a:tabLst>
                      </a:pPr>
                      <a:r>
                        <a:rPr dirty="0" sz="1500" spc="-5">
                          <a:latin typeface="Calibri"/>
                          <a:cs typeface="Calibri"/>
                        </a:rPr>
                        <a:t>MR.</a:t>
                      </a:r>
                      <a:r>
                        <a:rPr dirty="0" sz="15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VIDULA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5">
                          <a:latin typeface="Calibri"/>
                          <a:cs typeface="Calibri"/>
                        </a:rPr>
                        <a:t>AHER	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DIRECTOR	</a:t>
                      </a:r>
                      <a:r>
                        <a:rPr dirty="0" sz="1500" spc="-5">
                          <a:latin typeface="Calibri"/>
                          <a:cs typeface="Calibri"/>
                        </a:rPr>
                        <a:t>+91</a:t>
                      </a:r>
                      <a:r>
                        <a:rPr dirty="0" sz="15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9503</a:t>
                      </a:r>
                      <a:r>
                        <a:rPr dirty="0" sz="15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184848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8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20"/>
                        </a:lnSpc>
                        <a:spcBef>
                          <a:spcPts val="310"/>
                        </a:spcBef>
                        <a:tabLst>
                          <a:tab pos="3481070" algn="l"/>
                          <a:tab pos="4563745" algn="l"/>
                        </a:tabLst>
                      </a:pPr>
                      <a:r>
                        <a:rPr dirty="0" sz="1500" spc="-2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. 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H  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HR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O	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500" spc="5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500" spc="-7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500" spc="2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R	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5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950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5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18585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20"/>
                        </a:lnSpc>
                        <a:tabLst>
                          <a:tab pos="3477260" algn="l"/>
                          <a:tab pos="4564380" algn="l"/>
                        </a:tabLst>
                      </a:pPr>
                      <a:r>
                        <a:rPr dirty="0" sz="1500" spc="-2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TEE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5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J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500" spc="-9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500" spc="3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500" spc="-2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500" spc="-7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500" spc="2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5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97674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5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888</a:t>
                      </a:r>
                      <a:r>
                        <a:rPr dirty="0" sz="1500">
                          <a:latin typeface="Calibri"/>
                          <a:cs typeface="Calibri"/>
                        </a:rPr>
                        <a:t>8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50800">
                        <a:lnSpc>
                          <a:spcPts val="1780"/>
                        </a:lnSpc>
                        <a:tabLst>
                          <a:tab pos="3513454" algn="l"/>
                          <a:tab pos="4586605" algn="l"/>
                        </a:tabLst>
                      </a:pPr>
                      <a:r>
                        <a:rPr dirty="0" sz="1500" spc="-5">
                          <a:latin typeface="Calibri"/>
                          <a:cs typeface="Calibri"/>
                        </a:rPr>
                        <a:t>MR.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0">
                          <a:latin typeface="Calibri"/>
                          <a:cs typeface="Calibri"/>
                        </a:rPr>
                        <a:t>AMIT</a:t>
                      </a:r>
                      <a:r>
                        <a:rPr dirty="0" sz="15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>
                          <a:latin typeface="Calibri"/>
                          <a:cs typeface="Calibri"/>
                        </a:rPr>
                        <a:t>SALI	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DIRECTOR	</a:t>
                      </a:r>
                      <a:r>
                        <a:rPr dirty="0" sz="1500" spc="-5">
                          <a:latin typeface="Calibri"/>
                          <a:cs typeface="Calibri"/>
                        </a:rPr>
                        <a:t>+91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5">
                          <a:latin typeface="Calibri"/>
                          <a:cs typeface="Calibri"/>
                        </a:rPr>
                        <a:t>9657810049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500" spc="-20">
                          <a:latin typeface="Calibri"/>
                          <a:cs typeface="Calibri"/>
                        </a:rPr>
                        <a:t>EMAIL</a:t>
                      </a:r>
                      <a:r>
                        <a:rPr dirty="0" sz="15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5">
                          <a:latin typeface="Calibri"/>
                          <a:cs typeface="Calibri"/>
                        </a:rPr>
                        <a:t>ADDRESS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dirty="0" u="heavy" sz="1600" spc="-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Abhinitee</a:t>
                      </a:r>
                      <a:r>
                        <a:rPr dirty="0" u="heavy" sz="1600" spc="-3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Plast</a:t>
                      </a:r>
                      <a:r>
                        <a:rPr dirty="0" u="heavy" sz="1600" spc="-8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-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India</a:t>
                      </a:r>
                      <a:r>
                        <a:rPr dirty="0" u="heavy" sz="1600" spc="3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Pvt</a:t>
                      </a:r>
                      <a:r>
                        <a:rPr dirty="0" u="heavy" sz="1600" spc="-2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-3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Ltd</a:t>
                      </a:r>
                      <a:r>
                        <a:rPr dirty="0" u="heavy" sz="1600" spc="25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1600" spc="-10" b="1">
                          <a:solidFill>
                            <a:srgbClr val="FF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Calibri"/>
                          <a:cs typeface="Calibri"/>
                        </a:rPr>
                        <a:t>:-</a:t>
                      </a:r>
                      <a:r>
                        <a:rPr dirty="0" sz="1600" spc="-2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  <a:hlinkClick r:id="rId3"/>
                        </a:rPr>
                        <a:t>abhiniteeplastindia@gmail.com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865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500" spc="-50">
                          <a:latin typeface="Calibri"/>
                          <a:cs typeface="Calibri"/>
                        </a:rPr>
                        <a:t>PAN</a:t>
                      </a:r>
                      <a:r>
                        <a:rPr dirty="0" sz="15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5">
                          <a:latin typeface="Calibri"/>
                          <a:cs typeface="Calibri"/>
                        </a:rPr>
                        <a:t>NO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10"/>
                        </a:lnSpc>
                        <a:spcBef>
                          <a:spcPts val="320"/>
                        </a:spcBef>
                      </a:pPr>
                      <a:r>
                        <a:rPr dirty="0" sz="1500" spc="-5">
                          <a:latin typeface="Calibri"/>
                          <a:cs typeface="Calibri"/>
                        </a:rPr>
                        <a:t>AAZCA7756M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70903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500">
                          <a:latin typeface="Times New Roman"/>
                          <a:cs typeface="Times New Roman"/>
                        </a:rPr>
                        <a:t>GST</a:t>
                      </a:r>
                      <a:r>
                        <a:rPr dirty="0" sz="15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500" spc="-5">
                          <a:latin typeface="Times New Roman"/>
                          <a:cs typeface="Times New Roman"/>
                        </a:rPr>
                        <a:t>NO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710"/>
                        </a:lnSpc>
                        <a:spcBef>
                          <a:spcPts val="325"/>
                        </a:spcBef>
                      </a:pPr>
                      <a:r>
                        <a:rPr dirty="0" sz="1500">
                          <a:latin typeface="Calibri"/>
                          <a:cs typeface="Calibri"/>
                        </a:rPr>
                        <a:t>27AAZCA7756M1ZJ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6779"/>
              <a:ext cx="9144000" cy="133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10" y="943609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95837" y="1443037"/>
          <a:ext cx="3748404" cy="5041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3975"/>
                <a:gridCol w="1139189"/>
              </a:tblGrid>
              <a:tr h="335152">
                <a:tc gridSpan="2"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800" spc="-2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UDR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-13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ES</a:t>
                      </a:r>
                      <a:r>
                        <a:rPr dirty="0" sz="1800" spc="-8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dirty="0" sz="1800" spc="2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8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800" spc="-16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dirty="0" sz="1800" spc="-1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800" spc="-7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4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1800" spc="-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8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TD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920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7205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600" spc="-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FLOW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SIMULATIONS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1839"/>
                        </a:lnSpc>
                      </a:pP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Ma</a:t>
                      </a:r>
                      <a:r>
                        <a:rPr dirty="0" sz="1600" spc="-9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 spc="-6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13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dirty="0" sz="1600" spc="-3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600" spc="2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2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spc="-13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2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01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79349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VMC’S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600" spc="-5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79348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EDM’S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5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79222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WIRE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EDM’S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79349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CMM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75564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CYLINDRICAL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GRINDING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95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5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95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75563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600" spc="-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LATHE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08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08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75563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1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CE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ND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75564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RADIAL</a:t>
                      </a:r>
                      <a:r>
                        <a:rPr dirty="0" sz="1600" spc="-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DRILL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600" spc="-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79298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CRANE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42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02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429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8637" y="1495488"/>
          <a:ext cx="3900804" cy="498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6980"/>
                <a:gridCol w="1378584"/>
              </a:tblGrid>
              <a:tr h="304926">
                <a:tc gridSpan="2">
                  <a:txBody>
                    <a:bodyPr/>
                    <a:lstStyle/>
                    <a:p>
                      <a:pPr marL="9258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-4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5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800" spc="-2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TEE</a:t>
                      </a:r>
                      <a:r>
                        <a:rPr dirty="0" sz="1800" spc="-9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ND</a:t>
                      </a:r>
                      <a:r>
                        <a:rPr dirty="0" sz="1800" spc="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926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238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06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800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 spc="-1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SQ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600" spc="-6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238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08381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VMC’S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ts val="1880"/>
                        </a:lnSpc>
                      </a:pP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Max</a:t>
                      </a:r>
                      <a:r>
                        <a:rPr dirty="0" sz="1600" spc="-2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600" spc="-4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2000x900x750)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46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08380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EDM’S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ts val="1875"/>
                        </a:lnSpc>
                      </a:pP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Max</a:t>
                      </a:r>
                      <a:r>
                        <a:rPr dirty="0" sz="1600" spc="-2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600" spc="-4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1200x600x350)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525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08381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WIRE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EDM’S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ts val="1870"/>
                        </a:lnSpc>
                        <a:spcBef>
                          <a:spcPts val="5"/>
                        </a:spcBef>
                      </a:pP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Max</a:t>
                      </a:r>
                      <a:r>
                        <a:rPr dirty="0" sz="1600" spc="-2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dirty="0" sz="1600" spc="1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600" spc="-4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5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1300x650x280)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525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04926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CAD</a:t>
                      </a:r>
                      <a:r>
                        <a:rPr dirty="0" sz="1600" spc="-5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SOFTWARES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45186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CAM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SOFTWARES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04926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 spc="-2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600" spc="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9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9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45059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600" spc="-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JIG</a:t>
                      </a:r>
                      <a:r>
                        <a:rPr dirty="0" sz="1600" spc="6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BORING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24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24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45058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600" spc="-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SURFACE</a:t>
                      </a:r>
                      <a:r>
                        <a:rPr dirty="0" sz="1600" spc="-5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GRD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45097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600" spc="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CRANES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600" spc="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 spc="-7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508393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600" spc="-2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DIE</a:t>
                      </a:r>
                      <a:r>
                        <a:rPr dirty="0" sz="1600" spc="1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4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HEATING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850"/>
                        </a:lnSpc>
                      </a:pP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MATCHING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5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287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600" spc="2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600" spc="-15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21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spc="-6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600" spc="-35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345097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600" spc="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600" spc="-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600" spc="-7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6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600" spc="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HI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6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 spc="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01</a:t>
                      </a:r>
                      <a:r>
                        <a:rPr dirty="0" sz="1600" spc="-8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810510" y="1019810"/>
            <a:ext cx="3987800" cy="391160"/>
            <a:chOff x="2810510" y="1019810"/>
            <a:chExt cx="3987800" cy="391160"/>
          </a:xfrm>
        </p:grpSpPr>
        <p:sp>
          <p:nvSpPr>
            <p:cNvPr id="5" name="object 5"/>
            <p:cNvSpPr/>
            <p:nvPr/>
          </p:nvSpPr>
          <p:spPr>
            <a:xfrm>
              <a:off x="2823210" y="1032510"/>
              <a:ext cx="3962400" cy="365760"/>
            </a:xfrm>
            <a:custGeom>
              <a:avLst/>
              <a:gdLst/>
              <a:ahLst/>
              <a:cxnLst/>
              <a:rect l="l" t="t" r="r" b="b"/>
              <a:pathLst>
                <a:path w="3962400" h="365759">
                  <a:moveTo>
                    <a:pt x="3929380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19"/>
                  </a:lnTo>
                  <a:lnTo>
                    <a:pt x="0" y="332739"/>
                  </a:lnTo>
                  <a:lnTo>
                    <a:pt x="2587" y="345614"/>
                  </a:lnTo>
                  <a:lnTo>
                    <a:pt x="9652" y="356107"/>
                  </a:lnTo>
                  <a:lnTo>
                    <a:pt x="20145" y="363172"/>
                  </a:lnTo>
                  <a:lnTo>
                    <a:pt x="33019" y="365760"/>
                  </a:lnTo>
                  <a:lnTo>
                    <a:pt x="3929380" y="365760"/>
                  </a:lnTo>
                  <a:lnTo>
                    <a:pt x="3942254" y="363172"/>
                  </a:lnTo>
                  <a:lnTo>
                    <a:pt x="3952747" y="356108"/>
                  </a:lnTo>
                  <a:lnTo>
                    <a:pt x="3959812" y="345614"/>
                  </a:lnTo>
                  <a:lnTo>
                    <a:pt x="3962399" y="332739"/>
                  </a:lnTo>
                  <a:lnTo>
                    <a:pt x="3962399" y="33019"/>
                  </a:lnTo>
                  <a:lnTo>
                    <a:pt x="3959812" y="20145"/>
                  </a:lnTo>
                  <a:lnTo>
                    <a:pt x="3952747" y="9651"/>
                  </a:lnTo>
                  <a:lnTo>
                    <a:pt x="3942254" y="2587"/>
                  </a:lnTo>
                  <a:lnTo>
                    <a:pt x="392938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23210" y="1032510"/>
              <a:ext cx="3962400" cy="365760"/>
            </a:xfrm>
            <a:custGeom>
              <a:avLst/>
              <a:gdLst/>
              <a:ahLst/>
              <a:cxnLst/>
              <a:rect l="l" t="t" r="r" b="b"/>
              <a:pathLst>
                <a:path w="3962400" h="365759">
                  <a:moveTo>
                    <a:pt x="0" y="33019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19" y="0"/>
                  </a:lnTo>
                  <a:lnTo>
                    <a:pt x="3929380" y="0"/>
                  </a:lnTo>
                  <a:lnTo>
                    <a:pt x="3942254" y="2587"/>
                  </a:lnTo>
                  <a:lnTo>
                    <a:pt x="3952747" y="9651"/>
                  </a:lnTo>
                  <a:lnTo>
                    <a:pt x="3959812" y="20145"/>
                  </a:lnTo>
                  <a:lnTo>
                    <a:pt x="3962399" y="33019"/>
                  </a:lnTo>
                  <a:lnTo>
                    <a:pt x="3962399" y="332739"/>
                  </a:lnTo>
                  <a:lnTo>
                    <a:pt x="3959812" y="345614"/>
                  </a:lnTo>
                  <a:lnTo>
                    <a:pt x="3952747" y="356108"/>
                  </a:lnTo>
                  <a:lnTo>
                    <a:pt x="3942254" y="363172"/>
                  </a:lnTo>
                  <a:lnTo>
                    <a:pt x="3929380" y="365760"/>
                  </a:lnTo>
                  <a:lnTo>
                    <a:pt x="33019" y="365760"/>
                  </a:lnTo>
                  <a:lnTo>
                    <a:pt x="20145" y="363172"/>
                  </a:lnTo>
                  <a:lnTo>
                    <a:pt x="9652" y="356107"/>
                  </a:lnTo>
                  <a:lnTo>
                    <a:pt x="2587" y="345614"/>
                  </a:lnTo>
                  <a:lnTo>
                    <a:pt x="0" y="332739"/>
                  </a:lnTo>
                  <a:lnTo>
                    <a:pt x="0" y="3301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990600"/>
            <a:ext cx="3196589" cy="5372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3053" y="1056322"/>
            <a:ext cx="28892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5">
                <a:solidFill>
                  <a:srgbClr val="FFFFFF"/>
                </a:solidFill>
                <a:latin typeface="Georgia"/>
                <a:cs typeface="Georgia"/>
              </a:rPr>
              <a:t>FACILITIES</a:t>
            </a:r>
            <a:r>
              <a:rPr dirty="0" sz="18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Georgia"/>
                <a:cs typeface="Georgia"/>
              </a:rPr>
              <a:t>tool</a:t>
            </a:r>
            <a:r>
              <a:rPr dirty="0" sz="1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Georgia"/>
                <a:cs typeface="Georgia"/>
              </a:rPr>
              <a:t>room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3239" y="5996940"/>
            <a:ext cx="2480310" cy="7505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0021" y="6091872"/>
            <a:ext cx="16802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9345" algn="l"/>
              </a:tabLst>
            </a:pPr>
            <a:r>
              <a:rPr dirty="0" sz="2400" spc="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6779"/>
              <a:ext cx="9144000" cy="133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10" y="943609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379219" y="1120139"/>
            <a:ext cx="6015990" cy="5734050"/>
            <a:chOff x="1379219" y="1120139"/>
            <a:chExt cx="6015990" cy="573405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219" y="1120139"/>
              <a:ext cx="6015989" cy="57340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3119" y="5219700"/>
              <a:ext cx="4472939" cy="3429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01434" y="2118105"/>
          <a:ext cx="8705850" cy="4280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4720"/>
                <a:gridCol w="4389120"/>
                <a:gridCol w="822959"/>
              </a:tblGrid>
              <a:tr h="609600">
                <a:tc>
                  <a:txBody>
                    <a:bodyPr/>
                    <a:lstStyle/>
                    <a:p>
                      <a:pPr marL="89979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Ins</a:t>
                      </a:r>
                      <a:r>
                        <a:rPr dirty="0" sz="1800" spc="-20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20" b="1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25" b="1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5" b="1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10" b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25" b="1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Brand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Qty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 spc="-3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igim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tic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ier</a:t>
                      </a:r>
                      <a:r>
                        <a:rPr dirty="0" sz="1800" spc="-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li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Mitutoyo</a:t>
                      </a:r>
                      <a:r>
                        <a:rPr dirty="0" sz="18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(0-200mm)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Micrometer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Mitutoyo</a:t>
                      </a:r>
                      <a:r>
                        <a:rPr dirty="0" sz="18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(0-25mm)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Dial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Gauge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Mitutoyo</a:t>
                      </a:r>
                      <a:r>
                        <a:rPr dirty="0" sz="18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(1microne)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800" spc="-70">
                          <a:latin typeface="Calibri"/>
                          <a:cs typeface="Calibri"/>
                        </a:rPr>
                        <a:t> 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Luthra</a:t>
                      </a:r>
                      <a:r>
                        <a:rPr dirty="0" sz="18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Plate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  <a:tr h="609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-3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Baker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6095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Slip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Gauge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(1mm</a:t>
                      </a:r>
                      <a:r>
                        <a:rPr dirty="0" sz="18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-100mm)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Mitutoyo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986026" y="1171511"/>
            <a:ext cx="4469765" cy="593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700" spc="15">
                <a:latin typeface="Calibri"/>
                <a:cs typeface="Calibri"/>
              </a:rPr>
              <a:t>Me</a:t>
            </a:r>
            <a:r>
              <a:rPr dirty="0" sz="3700" spc="30">
                <a:latin typeface="Calibri"/>
                <a:cs typeface="Calibri"/>
              </a:rPr>
              <a:t>a</a:t>
            </a:r>
            <a:r>
              <a:rPr dirty="0" sz="3700" spc="-15">
                <a:latin typeface="Calibri"/>
                <a:cs typeface="Calibri"/>
              </a:rPr>
              <a:t>s</a:t>
            </a:r>
            <a:r>
              <a:rPr dirty="0" sz="3700" spc="25">
                <a:latin typeface="Calibri"/>
                <a:cs typeface="Calibri"/>
              </a:rPr>
              <a:t>ur</a:t>
            </a:r>
            <a:r>
              <a:rPr dirty="0" sz="3700" spc="-10">
                <a:latin typeface="Calibri"/>
                <a:cs typeface="Calibri"/>
              </a:rPr>
              <a:t>i</a:t>
            </a:r>
            <a:r>
              <a:rPr dirty="0" sz="3700" spc="30">
                <a:latin typeface="Calibri"/>
                <a:cs typeface="Calibri"/>
              </a:rPr>
              <a:t>n</a:t>
            </a:r>
            <a:r>
              <a:rPr dirty="0" sz="3700" spc="10">
                <a:latin typeface="Calibri"/>
                <a:cs typeface="Calibri"/>
              </a:rPr>
              <a:t>g</a:t>
            </a:r>
            <a:r>
              <a:rPr dirty="0" sz="3700" spc="-180">
                <a:latin typeface="Calibri"/>
                <a:cs typeface="Calibri"/>
              </a:rPr>
              <a:t> </a:t>
            </a:r>
            <a:r>
              <a:rPr dirty="0" sz="3700" spc="20">
                <a:latin typeface="Calibri"/>
                <a:cs typeface="Calibri"/>
              </a:rPr>
              <a:t>I</a:t>
            </a:r>
            <a:r>
              <a:rPr dirty="0" sz="3700" spc="30">
                <a:latin typeface="Calibri"/>
                <a:cs typeface="Calibri"/>
              </a:rPr>
              <a:t>n</a:t>
            </a:r>
            <a:r>
              <a:rPr dirty="0" sz="3700" spc="-70">
                <a:latin typeface="Calibri"/>
                <a:cs typeface="Calibri"/>
              </a:rPr>
              <a:t>s</a:t>
            </a:r>
            <a:r>
              <a:rPr dirty="0" sz="3700" spc="10">
                <a:latin typeface="Calibri"/>
                <a:cs typeface="Calibri"/>
              </a:rPr>
              <a:t>t</a:t>
            </a:r>
            <a:r>
              <a:rPr dirty="0" sz="3700" spc="25">
                <a:latin typeface="Calibri"/>
                <a:cs typeface="Calibri"/>
              </a:rPr>
              <a:t>r</a:t>
            </a:r>
            <a:r>
              <a:rPr dirty="0" sz="3700" spc="-25">
                <a:latin typeface="Calibri"/>
                <a:cs typeface="Calibri"/>
              </a:rPr>
              <a:t>um</a:t>
            </a:r>
            <a:r>
              <a:rPr dirty="0" sz="3700" spc="10">
                <a:latin typeface="Calibri"/>
                <a:cs typeface="Calibri"/>
              </a:rPr>
              <a:t>e</a:t>
            </a:r>
            <a:r>
              <a:rPr dirty="0" sz="3700" spc="-80">
                <a:latin typeface="Calibri"/>
                <a:cs typeface="Calibri"/>
              </a:rPr>
              <a:t>n</a:t>
            </a:r>
            <a:r>
              <a:rPr dirty="0" sz="3700" spc="10">
                <a:latin typeface="Calibri"/>
                <a:cs typeface="Calibri"/>
              </a:rPr>
              <a:t>t</a:t>
            </a:r>
            <a:r>
              <a:rPr dirty="0" sz="3700" spc="5">
                <a:latin typeface="Calibri"/>
                <a:cs typeface="Calibri"/>
              </a:rPr>
              <a:t>s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2250" y="2470404"/>
          <a:ext cx="8705850" cy="367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4720"/>
                <a:gridCol w="4389120"/>
                <a:gridCol w="822959"/>
              </a:tblGrid>
              <a:tr h="640080">
                <a:tc>
                  <a:txBody>
                    <a:bodyPr/>
                    <a:lstStyle/>
                    <a:p>
                      <a:pPr marL="89979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 spc="-30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15" b="1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25" b="1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 b="1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30" b="1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Brand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Qty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28575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  <a:tr h="1101852">
                <a:tc>
                  <a:txBody>
                    <a:bodyPr/>
                    <a:lstStyle/>
                    <a:p>
                      <a:pPr marL="91440" marR="6146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ck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ff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le 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Furnace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4248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9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qu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spc="-8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2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ed</a:t>
                      </a:r>
                      <a:r>
                        <a:rPr dirty="0" sz="18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und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er 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installation)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28575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6385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-3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ity</a:t>
                      </a:r>
                      <a:r>
                        <a:rPr dirty="0" sz="18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6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6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Cell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  <a:tr h="6385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2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ile</a:t>
                      </a:r>
                      <a:r>
                        <a:rPr dirty="0" sz="18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2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j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Will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planned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November</a:t>
                      </a:r>
                      <a:r>
                        <a:rPr dirty="0" sz="18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2023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638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Melt</a:t>
                      </a:r>
                      <a:r>
                        <a:rPr dirty="0" sz="18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Flow</a:t>
                      </a:r>
                      <a:r>
                        <a:rPr dirty="0" sz="18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75">
                          <a:latin typeface="Calibri"/>
                          <a:cs typeface="Calibri"/>
                        </a:rPr>
                        <a:t>Tester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10">
                          <a:latin typeface="Calibri"/>
                          <a:cs typeface="Calibri"/>
                        </a:rPr>
                        <a:t>TMI</a:t>
                      </a:r>
                      <a:r>
                        <a:rPr dirty="0" sz="18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will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8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planned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4F80BB"/>
                      </a:solidFill>
                      <a:prstDash val="solid"/>
                    </a:lnL>
                    <a:lnR w="12700">
                      <a:solidFill>
                        <a:srgbClr val="4F80BB"/>
                      </a:solidFill>
                      <a:prstDash val="solid"/>
                    </a:lnR>
                    <a:lnT w="12700">
                      <a:solidFill>
                        <a:srgbClr val="4F80BB"/>
                      </a:solidFill>
                      <a:prstDash val="solid"/>
                    </a:lnT>
                    <a:lnB w="12700">
                      <a:solidFill>
                        <a:srgbClr val="4F80B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59458" y="1218565"/>
            <a:ext cx="6122035" cy="5930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00" spc="15">
                <a:latin typeface="Calibri"/>
                <a:cs typeface="Calibri"/>
              </a:rPr>
              <a:t>Measuring</a:t>
            </a:r>
            <a:r>
              <a:rPr dirty="0" sz="3700" spc="-190">
                <a:latin typeface="Calibri"/>
                <a:cs typeface="Calibri"/>
              </a:rPr>
              <a:t> </a:t>
            </a:r>
            <a:r>
              <a:rPr dirty="0" sz="3700" spc="-10">
                <a:latin typeface="Calibri"/>
                <a:cs typeface="Calibri"/>
              </a:rPr>
              <a:t>Instruments</a:t>
            </a:r>
            <a:r>
              <a:rPr dirty="0" sz="3700" spc="-175">
                <a:latin typeface="Calibri"/>
                <a:cs typeface="Calibri"/>
              </a:rPr>
              <a:t> </a:t>
            </a:r>
            <a:r>
              <a:rPr dirty="0" sz="3700" spc="15">
                <a:latin typeface="Calibri"/>
                <a:cs typeface="Calibri"/>
              </a:rPr>
              <a:t>Planned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6779"/>
              <a:ext cx="9144000" cy="133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" y="943609"/>
              <a:ext cx="9140190" cy="25400"/>
            </a:xfrm>
            <a:custGeom>
              <a:avLst/>
              <a:gdLst/>
              <a:ahLst/>
              <a:cxnLst/>
              <a:rect l="l" t="t" r="r" b="b"/>
              <a:pathLst>
                <a:path w="9140190" h="25400">
                  <a:moveTo>
                    <a:pt x="0" y="25400"/>
                  </a:moveTo>
                  <a:lnTo>
                    <a:pt x="9140190" y="25400"/>
                  </a:lnTo>
                  <a:lnTo>
                    <a:pt x="914019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219" y="1211580"/>
            <a:ext cx="7909559" cy="527304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"/>
            <a:ext cx="9144000" cy="1024890"/>
            <a:chOff x="0" y="15240"/>
            <a:chExt cx="914400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06679"/>
              <a:ext cx="2366010" cy="803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10660" y="199072"/>
            <a:ext cx="5303520" cy="455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275" b="1">
                <a:solidFill>
                  <a:srgbClr val="FF0000"/>
                </a:solidFill>
                <a:latin typeface="Georgia"/>
                <a:cs typeface="Georgia"/>
              </a:rPr>
              <a:t>A</a:t>
            </a:r>
            <a:r>
              <a:rPr dirty="0" sz="2800" spc="50" b="1">
                <a:solidFill>
                  <a:srgbClr val="FF0000"/>
                </a:solidFill>
                <a:latin typeface="Georgia"/>
                <a:cs typeface="Georgia"/>
              </a:rPr>
              <a:t>b</a:t>
            </a:r>
            <a:r>
              <a:rPr dirty="0" sz="2800" spc="15" b="1">
                <a:solidFill>
                  <a:srgbClr val="FF0000"/>
                </a:solidFill>
                <a:latin typeface="Georgia"/>
                <a:cs typeface="Georgia"/>
              </a:rPr>
              <a:t>h</a:t>
            </a:r>
            <a:r>
              <a:rPr dirty="0" sz="2800" spc="-35" b="1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dirty="0" sz="2800" spc="-75" b="1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dirty="0" sz="2800" spc="25" b="1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dirty="0" sz="2800" spc="145" b="1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dirty="0" sz="2800" spc="-110" b="1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dirty="0" sz="2800" spc="-105" b="1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dirty="0" sz="2800" spc="-165" b="1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Georgia"/>
                <a:cs typeface="Georgia"/>
              </a:rPr>
              <a:t>P</a:t>
            </a:r>
            <a:r>
              <a:rPr dirty="0" sz="2800" spc="114" b="1">
                <a:solidFill>
                  <a:srgbClr val="FF0000"/>
                </a:solidFill>
                <a:latin typeface="Georgia"/>
                <a:cs typeface="Georgia"/>
              </a:rPr>
              <a:t>l</a:t>
            </a:r>
            <a:r>
              <a:rPr dirty="0" sz="2800" spc="-50" b="1">
                <a:solidFill>
                  <a:srgbClr val="FF0000"/>
                </a:solidFill>
                <a:latin typeface="Georgia"/>
                <a:cs typeface="Georgia"/>
              </a:rPr>
              <a:t>a</a:t>
            </a:r>
            <a:r>
              <a:rPr dirty="0" sz="2800" spc="-120" b="1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dirty="0" sz="2800" spc="190" b="1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dirty="0" sz="2800" spc="-155" b="1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dirty="0" sz="2800" spc="-60" b="1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dirty="0" sz="2800" spc="45" b="1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dirty="0" sz="2800" spc="-5" b="1">
                <a:solidFill>
                  <a:srgbClr val="FF0000"/>
                </a:solidFill>
                <a:latin typeface="Georgia"/>
                <a:cs typeface="Georgia"/>
              </a:rPr>
              <a:t>d</a:t>
            </a:r>
            <a:r>
              <a:rPr dirty="0" sz="2800" spc="25" b="1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dirty="0" sz="2800" spc="-70" b="1">
                <a:solidFill>
                  <a:srgbClr val="FF0000"/>
                </a:solidFill>
                <a:latin typeface="Georgia"/>
                <a:cs typeface="Georgia"/>
              </a:rPr>
              <a:t>a</a:t>
            </a:r>
            <a:r>
              <a:rPr dirty="0" sz="2800" spc="-215" b="1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dirty="0" sz="2800" spc="10" b="1">
                <a:solidFill>
                  <a:srgbClr val="FF0000"/>
                </a:solidFill>
                <a:latin typeface="Georgia"/>
                <a:cs typeface="Georgia"/>
              </a:rPr>
              <a:t>P</a:t>
            </a:r>
            <a:r>
              <a:rPr dirty="0" sz="2800" spc="204" b="1">
                <a:solidFill>
                  <a:srgbClr val="FF0000"/>
                </a:solidFill>
                <a:latin typeface="Georgia"/>
                <a:cs typeface="Georgia"/>
              </a:rPr>
              <a:t>v</a:t>
            </a:r>
            <a:r>
              <a:rPr dirty="0" sz="2800" spc="190" b="1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dirty="0" sz="2800" spc="-165" b="1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dirty="0" sz="2800" spc="-65" b="1">
                <a:solidFill>
                  <a:srgbClr val="FF0000"/>
                </a:solidFill>
                <a:latin typeface="Georgia"/>
                <a:cs typeface="Georgia"/>
              </a:rPr>
              <a:t>L</a:t>
            </a:r>
            <a:r>
              <a:rPr dirty="0" sz="2800" spc="260" b="1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dirty="0" sz="2800" spc="-25" b="1">
                <a:solidFill>
                  <a:srgbClr val="FF0000"/>
                </a:solidFill>
                <a:latin typeface="Georgia"/>
                <a:cs typeface="Georgia"/>
              </a:rPr>
              <a:t>d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457" y="2106612"/>
            <a:ext cx="8780145" cy="24631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55600" marR="5080" indent="-343535">
              <a:lnSpc>
                <a:spcPct val="101699"/>
              </a:lnSpc>
              <a:spcBef>
                <a:spcPts val="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3150" spc="-75">
                <a:latin typeface="Calibri"/>
                <a:cs typeface="Calibri"/>
              </a:rPr>
              <a:t>We</a:t>
            </a:r>
            <a:r>
              <a:rPr dirty="0" sz="3150" spc="-20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Abhinitee</a:t>
            </a:r>
            <a:r>
              <a:rPr dirty="0" sz="3150" spc="-10">
                <a:latin typeface="Calibri"/>
                <a:cs typeface="Calibri"/>
              </a:rPr>
              <a:t> </a:t>
            </a:r>
            <a:r>
              <a:rPr dirty="0" sz="3150" spc="-15">
                <a:latin typeface="Calibri"/>
                <a:cs typeface="Calibri"/>
              </a:rPr>
              <a:t>Plast</a:t>
            </a:r>
            <a:r>
              <a:rPr dirty="0" sz="3150" spc="85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India</a:t>
            </a:r>
            <a:r>
              <a:rPr dirty="0" sz="3150" spc="45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Pvt</a:t>
            </a:r>
            <a:r>
              <a:rPr dirty="0" sz="3150" spc="85">
                <a:latin typeface="Calibri"/>
                <a:cs typeface="Calibri"/>
              </a:rPr>
              <a:t> </a:t>
            </a:r>
            <a:r>
              <a:rPr dirty="0" sz="3150" spc="-110">
                <a:latin typeface="Calibri"/>
                <a:cs typeface="Calibri"/>
              </a:rPr>
              <a:t>LTD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committed</a:t>
            </a:r>
            <a:r>
              <a:rPr dirty="0" sz="3150" spc="80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to </a:t>
            </a:r>
            <a:r>
              <a:rPr dirty="0" sz="3150" spc="-5">
                <a:latin typeface="Calibri"/>
                <a:cs typeface="Calibri"/>
              </a:rPr>
              <a:t> meet</a:t>
            </a:r>
            <a:r>
              <a:rPr dirty="0" sz="3150" spc="65">
                <a:latin typeface="Calibri"/>
                <a:cs typeface="Calibri"/>
              </a:rPr>
              <a:t> </a:t>
            </a:r>
            <a:r>
              <a:rPr dirty="0" sz="3150" spc="15">
                <a:latin typeface="Calibri"/>
                <a:cs typeface="Calibri"/>
              </a:rPr>
              <a:t>the</a:t>
            </a:r>
            <a:r>
              <a:rPr dirty="0" sz="3150" spc="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customer</a:t>
            </a:r>
            <a:r>
              <a:rPr dirty="0" sz="3150" spc="10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requirement</a:t>
            </a:r>
            <a:r>
              <a:rPr dirty="0" sz="3150" spc="80">
                <a:latin typeface="Calibri"/>
                <a:cs typeface="Calibri"/>
              </a:rPr>
              <a:t> </a:t>
            </a:r>
            <a:r>
              <a:rPr dirty="0" sz="3150" spc="15">
                <a:latin typeface="Calibri"/>
                <a:cs typeface="Calibri"/>
              </a:rPr>
              <a:t>with</a:t>
            </a:r>
            <a:r>
              <a:rPr dirty="0" sz="3150" spc="20">
                <a:latin typeface="Calibri"/>
                <a:cs typeface="Calibri"/>
              </a:rPr>
              <a:t> </a:t>
            </a:r>
            <a:r>
              <a:rPr dirty="0" sz="3150" spc="-5">
                <a:latin typeface="Calibri"/>
                <a:cs typeface="Calibri"/>
              </a:rPr>
              <a:t>qualitative </a:t>
            </a:r>
            <a:r>
              <a:rPr dirty="0" sz="3150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components</a:t>
            </a:r>
            <a:r>
              <a:rPr dirty="0" sz="3150" spc="50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along</a:t>
            </a:r>
            <a:r>
              <a:rPr dirty="0" sz="3150" spc="80">
                <a:latin typeface="Calibri"/>
                <a:cs typeface="Calibri"/>
              </a:rPr>
              <a:t> </a:t>
            </a:r>
            <a:r>
              <a:rPr dirty="0" sz="3150" spc="10">
                <a:latin typeface="Calibri"/>
                <a:cs typeface="Calibri"/>
              </a:rPr>
              <a:t>with</a:t>
            </a:r>
            <a:r>
              <a:rPr dirty="0" sz="3150" spc="95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continual</a:t>
            </a:r>
            <a:r>
              <a:rPr dirty="0" sz="3150" spc="10">
                <a:latin typeface="Calibri"/>
                <a:cs typeface="Calibri"/>
              </a:rPr>
              <a:t> </a:t>
            </a:r>
            <a:r>
              <a:rPr dirty="0" sz="3150" spc="-5">
                <a:latin typeface="Calibri"/>
                <a:cs typeface="Calibri"/>
              </a:rPr>
              <a:t>improvements</a:t>
            </a:r>
            <a:r>
              <a:rPr dirty="0" sz="3150" spc="8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to </a:t>
            </a:r>
            <a:r>
              <a:rPr dirty="0" sz="3150" spc="-69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serve</a:t>
            </a:r>
            <a:r>
              <a:rPr dirty="0" sz="3150" spc="110">
                <a:latin typeface="Calibri"/>
                <a:cs typeface="Calibri"/>
              </a:rPr>
              <a:t> </a:t>
            </a:r>
            <a:r>
              <a:rPr dirty="0" sz="3150" spc="15">
                <a:latin typeface="Calibri"/>
                <a:cs typeface="Calibri"/>
              </a:rPr>
              <a:t>the</a:t>
            </a:r>
            <a:r>
              <a:rPr dirty="0" sz="3150" spc="-10">
                <a:latin typeface="Calibri"/>
                <a:cs typeface="Calibri"/>
              </a:rPr>
              <a:t> </a:t>
            </a:r>
            <a:r>
              <a:rPr dirty="0" sz="3150" spc="-5">
                <a:latin typeface="Calibri"/>
                <a:cs typeface="Calibri"/>
              </a:rPr>
              <a:t>customer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-210">
                <a:latin typeface="Calibri"/>
                <a:cs typeface="Calibri"/>
              </a:rPr>
              <a:t>w.r.t</a:t>
            </a:r>
            <a:r>
              <a:rPr dirty="0" sz="3150" spc="-9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meeting</a:t>
            </a:r>
            <a:r>
              <a:rPr dirty="0" sz="3150" spc="13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requirements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5">
                <a:latin typeface="Calibri"/>
                <a:cs typeface="Calibri"/>
              </a:rPr>
              <a:t>of </a:t>
            </a:r>
            <a:r>
              <a:rPr dirty="0" sz="3150" spc="10">
                <a:latin typeface="Calibri"/>
                <a:cs typeface="Calibri"/>
              </a:rPr>
              <a:t> </a:t>
            </a:r>
            <a:r>
              <a:rPr dirty="0" sz="3150" spc="20">
                <a:latin typeface="Calibri"/>
                <a:cs typeface="Calibri"/>
              </a:rPr>
              <a:t>QCDDS</a:t>
            </a:r>
            <a:r>
              <a:rPr dirty="0" sz="3150" spc="55">
                <a:latin typeface="Calibri"/>
                <a:cs typeface="Calibri"/>
              </a:rPr>
              <a:t> </a:t>
            </a:r>
            <a:r>
              <a:rPr dirty="0" sz="3150" spc="-20">
                <a:latin typeface="Calibri"/>
                <a:cs typeface="Calibri"/>
              </a:rPr>
              <a:t>parameters.</a:t>
            </a:r>
            <a:endParaRPr sz="31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7760" y="4983479"/>
            <a:ext cx="7185659" cy="1325880"/>
            <a:chOff x="1127760" y="4983479"/>
            <a:chExt cx="7185659" cy="1325880"/>
          </a:xfrm>
        </p:grpSpPr>
        <p:sp>
          <p:nvSpPr>
            <p:cNvPr id="10" name="object 10"/>
            <p:cNvSpPr/>
            <p:nvPr/>
          </p:nvSpPr>
          <p:spPr>
            <a:xfrm>
              <a:off x="1143000" y="4998719"/>
              <a:ext cx="7162800" cy="1295400"/>
            </a:xfrm>
            <a:custGeom>
              <a:avLst/>
              <a:gdLst/>
              <a:ahLst/>
              <a:cxnLst/>
              <a:rect l="l" t="t" r="r" b="b"/>
              <a:pathLst>
                <a:path w="7162800" h="1295400">
                  <a:moveTo>
                    <a:pt x="6947916" y="0"/>
                  </a:moveTo>
                  <a:lnTo>
                    <a:pt x="216408" y="0"/>
                  </a:lnTo>
                  <a:lnTo>
                    <a:pt x="167005" y="5714"/>
                  </a:lnTo>
                  <a:lnTo>
                    <a:pt x="121526" y="22097"/>
                  </a:lnTo>
                  <a:lnTo>
                    <a:pt x="81330" y="47751"/>
                  </a:lnTo>
                  <a:lnTo>
                    <a:pt x="47752" y="81279"/>
                  </a:lnTo>
                  <a:lnTo>
                    <a:pt x="22110" y="121538"/>
                  </a:lnTo>
                  <a:lnTo>
                    <a:pt x="5753" y="167004"/>
                  </a:lnTo>
                  <a:lnTo>
                    <a:pt x="0" y="216407"/>
                  </a:lnTo>
                  <a:lnTo>
                    <a:pt x="0" y="1080515"/>
                  </a:lnTo>
                  <a:lnTo>
                    <a:pt x="5753" y="1129842"/>
                  </a:lnTo>
                  <a:lnTo>
                    <a:pt x="22110" y="1175105"/>
                  </a:lnTo>
                  <a:lnTo>
                    <a:pt x="47752" y="1214996"/>
                  </a:lnTo>
                  <a:lnTo>
                    <a:pt x="81330" y="1248257"/>
                  </a:lnTo>
                  <a:lnTo>
                    <a:pt x="121526" y="1273594"/>
                  </a:lnTo>
                  <a:lnTo>
                    <a:pt x="167005" y="1289735"/>
                  </a:lnTo>
                  <a:lnTo>
                    <a:pt x="216408" y="1295399"/>
                  </a:lnTo>
                  <a:lnTo>
                    <a:pt x="6947916" y="1295399"/>
                  </a:lnTo>
                  <a:lnTo>
                    <a:pt x="6997192" y="1289735"/>
                  </a:lnTo>
                  <a:lnTo>
                    <a:pt x="7042531" y="1273594"/>
                  </a:lnTo>
                  <a:lnTo>
                    <a:pt x="7082408" y="1248257"/>
                  </a:lnTo>
                  <a:lnTo>
                    <a:pt x="7115683" y="1214996"/>
                  </a:lnTo>
                  <a:lnTo>
                    <a:pt x="7140956" y="1175105"/>
                  </a:lnTo>
                  <a:lnTo>
                    <a:pt x="7157084" y="1129842"/>
                  </a:lnTo>
                  <a:lnTo>
                    <a:pt x="7162800" y="1080515"/>
                  </a:lnTo>
                  <a:lnTo>
                    <a:pt x="7162800" y="216407"/>
                  </a:lnTo>
                  <a:lnTo>
                    <a:pt x="7157084" y="167004"/>
                  </a:lnTo>
                  <a:lnTo>
                    <a:pt x="7140956" y="121538"/>
                  </a:lnTo>
                  <a:lnTo>
                    <a:pt x="7115683" y="81279"/>
                  </a:lnTo>
                  <a:lnTo>
                    <a:pt x="7082408" y="47751"/>
                  </a:lnTo>
                  <a:lnTo>
                    <a:pt x="7042531" y="22097"/>
                  </a:lnTo>
                  <a:lnTo>
                    <a:pt x="6997192" y="5714"/>
                  </a:lnTo>
                  <a:lnTo>
                    <a:pt x="6947916" y="0"/>
                  </a:lnTo>
                  <a:close/>
                </a:path>
              </a:pathLst>
            </a:custGeom>
            <a:solidFill>
              <a:srgbClr val="4F80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27760" y="4983479"/>
              <a:ext cx="7185659" cy="1325880"/>
            </a:xfrm>
            <a:custGeom>
              <a:avLst/>
              <a:gdLst/>
              <a:ahLst/>
              <a:cxnLst/>
              <a:rect l="l" t="t" r="r" b="b"/>
              <a:pathLst>
                <a:path w="7185659" h="1325879">
                  <a:moveTo>
                    <a:pt x="7185533" y="229374"/>
                  </a:moveTo>
                  <a:lnTo>
                    <a:pt x="7184009" y="204851"/>
                  </a:lnTo>
                  <a:lnTo>
                    <a:pt x="7174865" y="160528"/>
                  </a:lnTo>
                  <a:lnTo>
                    <a:pt x="7159625" y="123012"/>
                  </a:lnTo>
                  <a:lnTo>
                    <a:pt x="7159625" y="1096378"/>
                  </a:lnTo>
                  <a:lnTo>
                    <a:pt x="7158101" y="1117790"/>
                  </a:lnTo>
                  <a:lnTo>
                    <a:pt x="7150481" y="1157554"/>
                  </a:lnTo>
                  <a:lnTo>
                    <a:pt x="7135241" y="1194244"/>
                  </a:lnTo>
                  <a:lnTo>
                    <a:pt x="7112381" y="1226362"/>
                  </a:lnTo>
                  <a:lnTo>
                    <a:pt x="7084949" y="1253883"/>
                  </a:lnTo>
                  <a:lnTo>
                    <a:pt x="7052945" y="1275295"/>
                  </a:lnTo>
                  <a:lnTo>
                    <a:pt x="7016496" y="1290586"/>
                  </a:lnTo>
                  <a:lnTo>
                    <a:pt x="6955536" y="1299756"/>
                  </a:lnTo>
                  <a:lnTo>
                    <a:pt x="228473" y="1299756"/>
                  </a:lnTo>
                  <a:lnTo>
                    <a:pt x="167513" y="1290586"/>
                  </a:lnTo>
                  <a:lnTo>
                    <a:pt x="131000" y="1275295"/>
                  </a:lnTo>
                  <a:lnTo>
                    <a:pt x="99021" y="1252359"/>
                  </a:lnTo>
                  <a:lnTo>
                    <a:pt x="71602" y="1224826"/>
                  </a:lnTo>
                  <a:lnTo>
                    <a:pt x="50266" y="1192720"/>
                  </a:lnTo>
                  <a:lnTo>
                    <a:pt x="35039" y="1156017"/>
                  </a:lnTo>
                  <a:lnTo>
                    <a:pt x="25895" y="1116266"/>
                  </a:lnTo>
                  <a:lnTo>
                    <a:pt x="25895" y="229374"/>
                  </a:lnTo>
                  <a:lnTo>
                    <a:pt x="35039" y="168148"/>
                  </a:lnTo>
                  <a:lnTo>
                    <a:pt x="50266" y="131445"/>
                  </a:lnTo>
                  <a:lnTo>
                    <a:pt x="85305" y="85598"/>
                  </a:lnTo>
                  <a:lnTo>
                    <a:pt x="115773" y="59690"/>
                  </a:lnTo>
                  <a:lnTo>
                    <a:pt x="150749" y="41275"/>
                  </a:lnTo>
                  <a:lnTo>
                    <a:pt x="188849" y="29083"/>
                  </a:lnTo>
                  <a:lnTo>
                    <a:pt x="208661" y="26035"/>
                  </a:lnTo>
                  <a:lnTo>
                    <a:pt x="6957060" y="26035"/>
                  </a:lnTo>
                  <a:lnTo>
                    <a:pt x="7018020" y="35179"/>
                  </a:lnTo>
                  <a:lnTo>
                    <a:pt x="7054469" y="50419"/>
                  </a:lnTo>
                  <a:lnTo>
                    <a:pt x="7100189" y="85598"/>
                  </a:lnTo>
                  <a:lnTo>
                    <a:pt x="7126097" y="116205"/>
                  </a:lnTo>
                  <a:lnTo>
                    <a:pt x="7144385" y="151384"/>
                  </a:lnTo>
                  <a:lnTo>
                    <a:pt x="7156577" y="189611"/>
                  </a:lnTo>
                  <a:lnTo>
                    <a:pt x="7159498" y="229374"/>
                  </a:lnTo>
                  <a:lnTo>
                    <a:pt x="7159625" y="1096378"/>
                  </a:lnTo>
                  <a:lnTo>
                    <a:pt x="7159625" y="123012"/>
                  </a:lnTo>
                  <a:lnTo>
                    <a:pt x="7132193" y="82550"/>
                  </a:lnTo>
                  <a:lnTo>
                    <a:pt x="7101713" y="51943"/>
                  </a:lnTo>
                  <a:lnTo>
                    <a:pt x="7061835" y="26035"/>
                  </a:lnTo>
                  <a:lnTo>
                    <a:pt x="7002780" y="4572"/>
                  </a:lnTo>
                  <a:lnTo>
                    <a:pt x="6957060" y="0"/>
                  </a:lnTo>
                  <a:lnTo>
                    <a:pt x="228473" y="0"/>
                  </a:lnTo>
                  <a:lnTo>
                    <a:pt x="159893" y="10668"/>
                  </a:lnTo>
                  <a:lnTo>
                    <a:pt x="118821" y="27559"/>
                  </a:lnTo>
                  <a:lnTo>
                    <a:pt x="82257" y="53467"/>
                  </a:lnTo>
                  <a:lnTo>
                    <a:pt x="51790" y="84074"/>
                  </a:lnTo>
                  <a:lnTo>
                    <a:pt x="18275" y="140716"/>
                  </a:lnTo>
                  <a:lnTo>
                    <a:pt x="4572" y="183515"/>
                  </a:lnTo>
                  <a:lnTo>
                    <a:pt x="0" y="229374"/>
                  </a:lnTo>
                  <a:lnTo>
                    <a:pt x="0" y="1096378"/>
                  </a:lnTo>
                  <a:lnTo>
                    <a:pt x="10668" y="1165199"/>
                  </a:lnTo>
                  <a:lnTo>
                    <a:pt x="27419" y="1206474"/>
                  </a:lnTo>
                  <a:lnTo>
                    <a:pt x="53314" y="1243177"/>
                  </a:lnTo>
                  <a:lnTo>
                    <a:pt x="83781" y="1273759"/>
                  </a:lnTo>
                  <a:lnTo>
                    <a:pt x="120345" y="1298232"/>
                  </a:lnTo>
                  <a:lnTo>
                    <a:pt x="161417" y="1315046"/>
                  </a:lnTo>
                  <a:lnTo>
                    <a:pt x="205613" y="1324229"/>
                  </a:lnTo>
                  <a:lnTo>
                    <a:pt x="228473" y="1325753"/>
                  </a:lnTo>
                  <a:lnTo>
                    <a:pt x="6957060" y="1325753"/>
                  </a:lnTo>
                  <a:lnTo>
                    <a:pt x="7002780" y="1321168"/>
                  </a:lnTo>
                  <a:lnTo>
                    <a:pt x="7046849" y="1307401"/>
                  </a:lnTo>
                  <a:lnTo>
                    <a:pt x="7063359" y="1299756"/>
                  </a:lnTo>
                  <a:lnTo>
                    <a:pt x="7066661" y="1298232"/>
                  </a:lnTo>
                  <a:lnTo>
                    <a:pt x="7103237" y="1272235"/>
                  </a:lnTo>
                  <a:lnTo>
                    <a:pt x="7133717" y="1241653"/>
                  </a:lnTo>
                  <a:lnTo>
                    <a:pt x="7167245" y="1185075"/>
                  </a:lnTo>
                  <a:lnTo>
                    <a:pt x="7180961" y="1142263"/>
                  </a:lnTo>
                  <a:lnTo>
                    <a:pt x="7185533" y="1096378"/>
                  </a:lnTo>
                  <a:lnTo>
                    <a:pt x="7185533" y="229374"/>
                  </a:lnTo>
                  <a:close/>
                </a:path>
              </a:pathLst>
            </a:custGeom>
            <a:solidFill>
              <a:srgbClr val="385D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30960" y="5334571"/>
            <a:ext cx="675767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8664" marR="5080" indent="-200596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QMS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ISO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Certification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approved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IAF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progress</a:t>
            </a:r>
            <a:r>
              <a:rPr dirty="0" sz="18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Map 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ill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dirty="0" sz="1800" spc="-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16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37535" y="1070864"/>
            <a:ext cx="3105150" cy="6940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heavy" sz="4350" spc="5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Quality</a:t>
            </a:r>
            <a:r>
              <a:rPr dirty="0" u="heavy" sz="4350" spc="-15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350" spc="1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Policy</a:t>
            </a:r>
            <a:endParaRPr sz="4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1735" y="990282"/>
            <a:ext cx="270256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Molding</a:t>
            </a:r>
            <a:r>
              <a:rPr dirty="0" u="heavy" sz="1950" spc="-3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Machine</a:t>
            </a:r>
            <a:r>
              <a:rPr dirty="0" u="heavy" sz="1950" spc="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95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Section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546860"/>
            <a:ext cx="9144000" cy="5021580"/>
            <a:chOff x="0" y="1546860"/>
            <a:chExt cx="9144000" cy="5021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46860"/>
              <a:ext cx="9143999" cy="50215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" y="1752600"/>
              <a:ext cx="8983980" cy="4419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6200" y="15240"/>
            <a:ext cx="8980170" cy="895350"/>
            <a:chOff x="76200" y="15240"/>
            <a:chExt cx="8980170" cy="895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5240"/>
              <a:ext cx="762000" cy="8839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839" y="106679"/>
              <a:ext cx="2366010" cy="803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6679"/>
              <a:ext cx="1413509" cy="803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200" y="106679"/>
              <a:ext cx="2884170" cy="80391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193415">
              <a:lnSpc>
                <a:spcPct val="100000"/>
              </a:lnSpc>
              <a:spcBef>
                <a:spcPts val="120"/>
              </a:spcBef>
            </a:pPr>
            <a:r>
              <a:rPr dirty="0" spc="275"/>
              <a:t>A</a:t>
            </a:r>
            <a:r>
              <a:rPr dirty="0" spc="50"/>
              <a:t>b</a:t>
            </a:r>
            <a:r>
              <a:rPr dirty="0" spc="15"/>
              <a:t>h</a:t>
            </a:r>
            <a:r>
              <a:rPr dirty="0" spc="-35"/>
              <a:t>i</a:t>
            </a:r>
            <a:r>
              <a:rPr dirty="0" spc="-75"/>
              <a:t>n</a:t>
            </a:r>
            <a:r>
              <a:rPr dirty="0" spc="25"/>
              <a:t>i</a:t>
            </a:r>
            <a:r>
              <a:rPr dirty="0" spc="145"/>
              <a:t>t</a:t>
            </a:r>
            <a:r>
              <a:rPr dirty="0" spc="-110"/>
              <a:t>e</a:t>
            </a:r>
            <a:r>
              <a:rPr dirty="0" spc="-105"/>
              <a:t>e</a:t>
            </a:r>
            <a:r>
              <a:rPr dirty="0" spc="-165"/>
              <a:t> </a:t>
            </a:r>
            <a:r>
              <a:rPr dirty="0" spc="10"/>
              <a:t>P</a:t>
            </a:r>
            <a:r>
              <a:rPr dirty="0" spc="114"/>
              <a:t>l</a:t>
            </a:r>
            <a:r>
              <a:rPr dirty="0" spc="-50"/>
              <a:t>a</a:t>
            </a:r>
            <a:r>
              <a:rPr dirty="0" spc="-120"/>
              <a:t>s</a:t>
            </a:r>
            <a:r>
              <a:rPr dirty="0" spc="190"/>
              <a:t>t</a:t>
            </a:r>
            <a:r>
              <a:rPr dirty="0" spc="-15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5"/>
              <a:t>d</a:t>
            </a:r>
            <a:r>
              <a:rPr dirty="0" spc="25"/>
              <a:t>i</a:t>
            </a:r>
            <a:r>
              <a:rPr dirty="0" spc="-70"/>
              <a:t>a</a:t>
            </a:r>
            <a:r>
              <a:rPr dirty="0" spc="-215"/>
              <a:t> </a:t>
            </a:r>
            <a:r>
              <a:rPr dirty="0" spc="10"/>
              <a:t>P</a:t>
            </a:r>
            <a:r>
              <a:rPr dirty="0" spc="204"/>
              <a:t>v</a:t>
            </a:r>
            <a:r>
              <a:rPr dirty="0" spc="190"/>
              <a:t>t</a:t>
            </a:r>
            <a:r>
              <a:rPr dirty="0" spc="-165"/>
              <a:t> </a:t>
            </a:r>
            <a:r>
              <a:rPr dirty="0" spc="-65"/>
              <a:t>L</a:t>
            </a:r>
            <a:r>
              <a:rPr dirty="0" spc="260"/>
              <a:t>t</a:t>
            </a:r>
            <a:r>
              <a:rPr dirty="0" spc="-25"/>
              <a:t>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88426" y="647255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mauli</dc:creator>
  <dc:title>PowerPoint Presentation</dc:title>
  <dcterms:created xsi:type="dcterms:W3CDTF">2024-06-04T20:32:52Z</dcterms:created>
  <dcterms:modified xsi:type="dcterms:W3CDTF">2024-06-04T20:32:52Z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2024-06-04T00:00:00Z</vt:filetime>
  </property>
</Properties>
</file>